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pl-PL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pl-PL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pl-PL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pl-PL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Kim Long</a:t>
            </a:r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1.Thánh lễ đã hết chúng con ra về, tâm tư hân hoan reo mừng trong Chúa.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Thánh lễ nối kết chúng con nên một, ra đi chung xây cuộc đời bác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3.Chúa hãy giúp sức chúng con trên đời, tin yêu trung kiên giữa ngàn nguy khó.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4.Với Thánh ý Chúa bước trên đường đời, vui trong thương đau thông phần vinh phúc.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3312</TotalTime>
  <Words>81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Ta Ra Về  Lm. Kim Long</vt:lpstr>
      <vt:lpstr>1.Thánh lễ đã hết chúng con ra về, tâm tư hân hoan reo mừng trong Chúa.</vt:lpstr>
      <vt:lpstr>2. Thánh lễ nối kết chúng con nên một, ra đi chung xây cuộc đời bác ái.</vt:lpstr>
      <vt:lpstr>3.Chúa hãy giúp sức chúng con trên đời, tin yêu trung kiên giữa ngàn nguy khó.</vt:lpstr>
      <vt:lpstr>4.Với Thánh ý Chúa bước trên đường đời, vui trong thương đau thông phần vinh phúc.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1254</cp:revision>
  <dcterms:created xsi:type="dcterms:W3CDTF">2021-12-01T03:00:51Z</dcterms:created>
  <dcterms:modified xsi:type="dcterms:W3CDTF">2021-12-18T07:49:23Z</dcterms:modified>
</cp:coreProperties>
</file>