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Thánh Lễ 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 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Hết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en-US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Kim Long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Thánh lễ đã hết rồi ta ra về dự tiếp thánh lễ trong cuộc đời. Sống với Chúa qua người người hòa tình thương khắp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Thánh lễ đã hết rồì ta ra về Lời Chúa quyết chí đem thực hành, sống mỗi phút thêm trọn lànhlàm chứng nhân trung thành.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3295</TotalTime>
  <Words>63</Words>
  <Application>Microsoft Office PowerPoint</Application>
  <PresentationFormat>On-screen Show (16:9)</PresentationFormat>
  <Paragraphs>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Thánh Lễ Đã Hết  Lm. Kim Long</vt:lpstr>
      <vt:lpstr>Thánh lễ đã hết rồi ta ra về dự tiếp thánh lễ trong cuộc đời. Sống với Chúa qua người người hòa tình thương khắp nơi.</vt:lpstr>
      <vt:lpstr>Thánh lễ đã hết rồì ta ra về Lời Chúa quyết chí đem thực hành, sống mỗi phút thêm trọn lànhlàm chứng nhân trung thành.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1245</cp:revision>
  <dcterms:created xsi:type="dcterms:W3CDTF">2021-12-01T03:00:51Z</dcterms:created>
  <dcterms:modified xsi:type="dcterms:W3CDTF">2021-12-18T07:33:16Z</dcterms:modified>
</cp:coreProperties>
</file>