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70" r:id="rId9"/>
    <p:sldId id="264" r:id="rId10"/>
    <p:sldId id="259" r:id="rId11"/>
    <p:sldId id="271" r:id="rId12"/>
    <p:sldId id="265" r:id="rId13"/>
    <p:sldId id="260" r:id="rId14"/>
    <p:sldId id="272" r:id="rId15"/>
    <p:sldId id="266" r:id="rId16"/>
    <p:sldId id="268" r:id="rId17"/>
    <p:sldId id="273" r:id="rId18"/>
    <p:sldId id="269" r:id="rId19"/>
    <p:sldId id="262" r:id="rId20"/>
    <p:sldId id="263" r:id="rId21"/>
    <p:sldId id="267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3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79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7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96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53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67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3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3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2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263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7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032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52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29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7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35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8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61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39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69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47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448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25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34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51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73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2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16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9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749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772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801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927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130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639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983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8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30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654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7263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758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782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173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89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0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9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8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thánh vịnh 102</a:t>
            </a:r>
            <a:b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chúa nhật III mùa chay năm c</a:t>
            </a:r>
            <a:b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  <a:b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04 câu</a:t>
            </a:r>
            <a:endParaRPr lang="en-US" sz="40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Soi dạy Môi-sê biết đường ngay nẻo chính và thần dân thấy uy công Ngài.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Đấng từ bi nhân hậu.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Tk4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Xưng tụng uy Danh Chúa từ bi nhân ái, chậm giận nhưng mến thương khôn lường.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Không xử phân theo những gì ta sai lỗi, chẳng phạt ta đúng như tội tình.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Đấng từ bi nhân hậu.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9150"/>
            <a:ext cx="9144000" cy="4248150"/>
          </a:xfrm>
        </p:spPr>
        <p:txBody>
          <a:bodyPr>
            <a:noAutofit/>
          </a:bodyPr>
          <a:lstStyle/>
          <a:p>
            <a:pPr algn="just"/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Phán: “ Hãy hối cải, vì Nước trời đã đến gần”.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22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Tung Hô Tin Mừng: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Đấng từ bi nhân hậu.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Linh hồn tôi ơi hãy ngợi khen Thiên Chúa, toàn thân tôi hãy tán dương Danh Ngài. 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Linh hồn tôi ơi hãy ngợi khen Thiên Chúa, Và đừng quên các ân huệ Ngài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Đấng từ bi nhân hậu.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Bao tội khiên ngươi Chúa dủ tình tha thứ và còn thương chữa khỏi tật nguyền.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Tay Ngài đưa ngươi thoát mồ sâu tăm tối và rộng ban nghĩa ân hải hà.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Đấng từ bi nhân hậu.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</a:t>
            </a:r>
            <a:r>
              <a:rPr lang="en-US" sz="7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Bênh quyền lợi cho những kẻ bị uy hiếp và thực thi lẽ công minh hoài.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224</Words>
  <Application>Microsoft Office PowerPoint</Application>
  <PresentationFormat>On-screen Show (16:9)</PresentationFormat>
  <Paragraphs>16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1_Office Theme</vt:lpstr>
      <vt:lpstr>2_Office Theme</vt:lpstr>
      <vt:lpstr>3_Office Theme</vt:lpstr>
      <vt:lpstr>4_Office Theme</vt:lpstr>
      <vt:lpstr>thánh vịnh 102 chúa nhật III mùa chay năm c lm kim long 04 câu</vt:lpstr>
      <vt:lpstr>Đk: Chúa là Đấng từ bi nhân hậu.</vt:lpstr>
      <vt:lpstr>Tk1: Linh hồn tôi ơi hãy ngợi khen Thiên Chúa, toàn thân tôi hãy tán dương Danh Ngài. </vt:lpstr>
      <vt:lpstr>***: Linh hồn tôi ơi hãy ngợi khen Thiên Chúa, Và đừng quên các ân huệ Ngài</vt:lpstr>
      <vt:lpstr>Đk: Chúa là Đấng từ bi nhân hậu.</vt:lpstr>
      <vt:lpstr>Tk2: Bao tội khiên ngươi Chúa dủ tình tha thứ và còn thương chữa khỏi tật nguyền.</vt:lpstr>
      <vt:lpstr>***: Tay Ngài đưa ngươi thoát mồ sâu tăm tối và rộng ban nghĩa ân hải hà.</vt:lpstr>
      <vt:lpstr>Đk: Chúa là Đấng từ bi nhân hậu.</vt:lpstr>
      <vt:lpstr>Tk3: Bênh quyền lợi cho những kẻ bị uy hiếp và thực thi lẽ công minh hoài.</vt:lpstr>
      <vt:lpstr>***: Soi dạy Môi-sê biết đường ngay nẻo chính và thần dân thấy uy công Ngài.</vt:lpstr>
      <vt:lpstr>Đk: Chúa là Đấng từ bi nhân hậu.</vt:lpstr>
      <vt:lpstr>Tk4: Xưng tụng uy Danh Chúa từ bi nhân ái, chậm giận nhưng mến thương khôn lường.</vt:lpstr>
      <vt:lpstr>***: Không xử phân theo những gì ta sai lỗi, chẳng phạt ta đúng như tội tình.</vt:lpstr>
      <vt:lpstr>Đk: Chúa là Đấng từ bi nhân hậu.</vt:lpstr>
      <vt:lpstr>PowerPoint Presentation</vt:lpstr>
      <vt:lpstr>Chúa Phán: “ Hãy hối cải, vì Nước trời đã đến gần”.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18 B Chúa Nhật III Thường Niên Năm C Lm Kim Long</dc:title>
  <dc:creator>Hung Nam</dc:creator>
  <cp:lastModifiedBy>Hung Nam</cp:lastModifiedBy>
  <cp:revision>25</cp:revision>
  <dcterms:created xsi:type="dcterms:W3CDTF">2021-12-05T07:42:38Z</dcterms:created>
  <dcterms:modified xsi:type="dcterms:W3CDTF">2022-02-14T13:29:55Z</dcterms:modified>
</cp:coreProperties>
</file>