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0" r:id="rId8"/>
    <p:sldId id="266" r:id="rId9"/>
    <p:sldId id="268" r:id="rId10"/>
    <p:sldId id="262" r:id="rId11"/>
    <p:sldId id="263" r:id="rId12"/>
    <p:sldId id="267"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102</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Nhật </a:t>
            </a: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VII </a:t>
            </a: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Thường Niên Năm C</a:t>
            </a:r>
            <a:b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Lm Kim Long</a:t>
            </a:r>
            <a:endParaRPr lang="en-US" sz="40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Alleluia-alleluia:</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Chúa nói: </a:t>
            </a:r>
            <a:r>
              <a:rPr lang="en-US" sz="66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Anh em hãy hớn hở reo mừng vì phần thưởng cùa anh em trên trời rất bội hậu. </a:t>
            </a:r>
            <a:r>
              <a:rPr lang="en-US" sz="66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t>
            </a:r>
            <a:endParaRPr lang="en-US" sz="66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086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là đấng từ bi nhân hậu.</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Linh hồn tôi ơi hãy ngợi khen Thiên Chúa, toàn thân tôi tán dương Danh Ngài. Linh hồn tôi ơi hãy ngợi khen Thiên Chúa và đừng quên các ân huệ Ngài.</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là đấng từ bi nhân hậu.</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14038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Bao tội khiên ngươi Chúa dủ tình tha thứ và còn thương chữa khỏi tật nguyền. Tay Ngài đưa ngươi thoát khỏi mồ sâu tăm tối và rộng ban nghĩa ân hải hà.</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là đấng từ bi nhân hậu.</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909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Xưng tụng uy Danh Chúa từ bi nhân ái, chậm giận nhưng mến thương khôn lường. Không xử phán theo những gì đã sai lỗi, chẳng phạt ta đúng như tội tình.</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là đấng từ bi nhân hậu.</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35729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Tk4:</a:t>
            </a:r>
            <a:r>
              <a:rPr lang="en-US" sz="48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8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Bao tội khiên ta Chúa liệng xa ta mãi, tựa phương đông cách xa phương đoài. Như người cha luôn hết tình thương con cái, Ngài chạnh thương những kẻ suy tôn Ngài.</a:t>
            </a:r>
            <a:endParaRPr lang="en-US" sz="48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47092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220</Words>
  <Application>Microsoft Office PowerPoint</Application>
  <PresentationFormat>On-screen Show (16:9)</PresentationFormat>
  <Paragraphs>10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Thánh Vịnh 102 Chúa Nhật VII Thường Niên Năm C Lm Kim Long</vt:lpstr>
      <vt:lpstr>Đk: Chúa là đấng từ bi nhân hậu.</vt:lpstr>
      <vt:lpstr>Tk1: Linh hồn tôi ơi hãy ngợi khen Thiên Chúa, toàn thân tôi tán dương Danh Ngài. Linh hồn tôi ơi hãy ngợi khen Thiên Chúa và đừng quên các ân huệ Ngài.</vt:lpstr>
      <vt:lpstr>Đk: Chúa là đấng từ bi nhân hậu.</vt:lpstr>
      <vt:lpstr>Tk2: Bao tội khiên ngươi Chúa dủ tình tha thứ và còn thương chữa khỏi tật nguyền. Tay Ngài đưa ngươi thoát khỏi mồ sâu tăm tối và rộng ban nghĩa ân hải hà.</vt:lpstr>
      <vt:lpstr>Đk: Chúa là đấng từ bi nhân hậu.</vt:lpstr>
      <vt:lpstr>Tk3: Xưng tụng uy Danh Chúa từ bi nhân ái, chậm giận nhưng mến thương khôn lường. Không xử phán theo những gì đã sai lỗi, chẳng phạt ta đúng như tội tình.</vt:lpstr>
      <vt:lpstr>Đk: Chúa là đấng từ bi nhân hậu.</vt:lpstr>
      <vt:lpstr>Tk4: Bao tội khiên ta Chúa liệng xa ta mãi, tựa phương đông cách xa phương đoài. Như người cha luôn hết tình thương con cái, Ngài chạnh thương những kẻ suy tôn Ngài.</vt:lpstr>
      <vt:lpstr>PowerPoint Presentation</vt:lpstr>
      <vt:lpstr>Alleluia-alleluia: Chúa nói: Anh em hãy hớn hở reo mừng vì phần thưởng cùa anh em trên trời rất bội hậu. Alleluia.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12</cp:revision>
  <dcterms:created xsi:type="dcterms:W3CDTF">2021-12-05T07:42:38Z</dcterms:created>
  <dcterms:modified xsi:type="dcterms:W3CDTF">2021-12-06T00:41:10Z</dcterms:modified>
</cp:coreProperties>
</file>