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64" d="100"/>
          <a:sy n="164" d="100"/>
        </p:scale>
        <p:origin x="-114" y="-12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39A25E-7F15-44F1-94F4-2A12B1BB4C41}"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143984860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39A25E-7F15-44F1-94F4-2A12B1BB4C41}"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834636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39A25E-7F15-44F1-94F4-2A12B1BB4C41}"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155788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39A25E-7F15-44F1-94F4-2A12B1BB4C41}"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982209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839A25E-7F15-44F1-94F4-2A12B1BB4C41}"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15627006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39A25E-7F15-44F1-94F4-2A12B1BB4C41}"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413056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39A25E-7F15-44F1-94F4-2A12B1BB4C41}" type="datetimeFigureOut">
              <a:rPr lang="en-US" smtClean="0"/>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348512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9A25E-7F15-44F1-94F4-2A12B1BB4C41}" type="datetimeFigureOut">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57589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39A25E-7F15-44F1-94F4-2A12B1BB4C41}" type="datetimeFigureOut">
              <a:rPr lang="en-US" smtClean="0"/>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3596615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39A25E-7F15-44F1-94F4-2A12B1BB4C41}"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2979320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839A25E-7F15-44F1-94F4-2A12B1BB4C41}"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8E1B59D-EAE0-479E-86E9-837E6345171E}" type="slidenum">
              <a:rPr lang="en-US" smtClean="0"/>
              <a:t>‹#›</a:t>
            </a:fld>
            <a:endParaRPr lang="en-US"/>
          </a:p>
        </p:txBody>
      </p:sp>
    </p:spTree>
    <p:extLst>
      <p:ext uri="{BB962C8B-B14F-4D97-AF65-F5344CB8AC3E}">
        <p14:creationId xmlns:p14="http://schemas.microsoft.com/office/powerpoint/2010/main" val="845966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0839A25E-7F15-44F1-94F4-2A12B1BB4C41}" type="datetimeFigureOut">
              <a:rPr lang="en-US" smtClean="0"/>
              <a:t>12/5/2021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8E1B59D-EAE0-479E-86E9-837E6345171E}" type="slidenum">
              <a:rPr lang="en-US" smtClean="0"/>
              <a:t>‹#›</a:t>
            </a:fld>
            <a:endParaRPr lang="en-US"/>
          </a:p>
        </p:txBody>
      </p:sp>
    </p:spTree>
    <p:extLst>
      <p:ext uri="{BB962C8B-B14F-4D97-AF65-F5344CB8AC3E}">
        <p14:creationId xmlns:p14="http://schemas.microsoft.com/office/powerpoint/2010/main" val="4172942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b="1" smtClean="0">
                <a:solidFill>
                  <a:srgbClr val="003399"/>
                </a:solidFill>
                <a:latin typeface="Times New Roman" pitchFamily="18" charset="0"/>
                <a:cs typeface="Times New Roman" pitchFamily="18" charset="0"/>
              </a:rPr>
              <a:t>Thánh Vịnh 103</a:t>
            </a:r>
            <a:br>
              <a:rPr lang="en-US" b="1" smtClean="0">
                <a:solidFill>
                  <a:srgbClr val="003399"/>
                </a:solidFill>
                <a:latin typeface="Times New Roman" pitchFamily="18" charset="0"/>
                <a:cs typeface="Times New Roman" pitchFamily="18" charset="0"/>
              </a:rPr>
            </a:br>
            <a:r>
              <a:rPr lang="en-US" b="1" smtClean="0">
                <a:solidFill>
                  <a:srgbClr val="FF0000"/>
                </a:solidFill>
                <a:latin typeface="Times New Roman" pitchFamily="18" charset="0"/>
                <a:cs typeface="Times New Roman" pitchFamily="18" charset="0"/>
              </a:rPr>
              <a:t>Chúa Giêsu Chịu Phép Rửa Năm C</a:t>
            </a:r>
            <a:br>
              <a:rPr lang="en-US" b="1" smtClean="0">
                <a:solidFill>
                  <a:srgbClr val="FF0000"/>
                </a:solidFill>
                <a:latin typeface="Times New Roman" pitchFamily="18" charset="0"/>
                <a:cs typeface="Times New Roman" pitchFamily="18" charset="0"/>
              </a:rPr>
            </a:br>
            <a:r>
              <a:rPr lang="en-US" b="1" smtClean="0">
                <a:solidFill>
                  <a:srgbClr val="FF0000"/>
                </a:solidFill>
                <a:latin typeface="Times New Roman" pitchFamily="18" charset="0"/>
                <a:cs typeface="Times New Roman" pitchFamily="18" charset="0"/>
              </a:rPr>
              <a:t>Lm Kim Long</a:t>
            </a:r>
            <a:endParaRPr lang="en-US" b="1">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8801263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8000" b="1" u="sng" smtClean="0">
                <a:solidFill>
                  <a:srgbClr val="FF0000"/>
                </a:solidFill>
                <a:latin typeface="Times New Roman" pitchFamily="18" charset="0"/>
                <a:cs typeface="Times New Roman" pitchFamily="18" charset="0"/>
              </a:rPr>
              <a:t>Đk:</a:t>
            </a:r>
            <a:r>
              <a:rPr lang="en-US" sz="8000" b="1" smtClean="0">
                <a:solidFill>
                  <a:srgbClr val="003399"/>
                </a:solidFill>
                <a:latin typeface="Times New Roman" pitchFamily="18" charset="0"/>
                <a:cs typeface="Times New Roman" pitchFamily="18" charset="0"/>
              </a:rPr>
              <a:t> Hồn tôi hỡi hãy chúc tụng Chúa Trời.</a:t>
            </a:r>
            <a:endParaRPr lang="en-US" sz="8000" b="1">
              <a:solidFill>
                <a:srgbClr val="003399"/>
              </a:solidFill>
              <a:latin typeface="Times New Roman" pitchFamily="18" charset="0"/>
              <a:cs typeface="Times New Roman" pitchFamily="18" charset="0"/>
            </a:endParaRPr>
          </a:p>
        </p:txBody>
      </p:sp>
    </p:spTree>
    <p:extLst>
      <p:ext uri="{BB962C8B-B14F-4D97-AF65-F5344CB8AC3E}">
        <p14:creationId xmlns:p14="http://schemas.microsoft.com/office/powerpoint/2010/main" val="1898474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4800" b="1" u="sng" smtClean="0">
                <a:solidFill>
                  <a:srgbClr val="FF0000"/>
                </a:solidFill>
                <a:latin typeface="Times New Roman" pitchFamily="18" charset="0"/>
                <a:cs typeface="Times New Roman" pitchFamily="18" charset="0"/>
              </a:rPr>
              <a:t>Tk1:</a:t>
            </a:r>
            <a:r>
              <a:rPr lang="en-US" sz="4800" b="1" smtClean="0">
                <a:solidFill>
                  <a:srgbClr val="003399"/>
                </a:solidFill>
                <a:latin typeface="Times New Roman" pitchFamily="18" charset="0"/>
                <a:cs typeface="Times New Roman" pitchFamily="18" charset="0"/>
              </a:rPr>
              <a:t> Hồn tôi hỡi chúc tụng Chúa đi, lạy Thiên Chúa đấng con thờ kính, Ngài cao cả muôn trùng. Áo Ngài mặc toàn oai phong lẫm liệt, cầm bào Ngài khoác muôn vạn ánh hào quang.</a:t>
            </a:r>
            <a:endParaRPr lang="en-US" sz="4800" b="1">
              <a:solidFill>
                <a:srgbClr val="003399"/>
              </a:solidFill>
              <a:latin typeface="Times New Roman" pitchFamily="18" charset="0"/>
              <a:cs typeface="Times New Roman" pitchFamily="18" charset="0"/>
            </a:endParaRPr>
          </a:p>
        </p:txBody>
      </p:sp>
    </p:spTree>
    <p:extLst>
      <p:ext uri="{BB962C8B-B14F-4D97-AF65-F5344CB8AC3E}">
        <p14:creationId xmlns:p14="http://schemas.microsoft.com/office/powerpoint/2010/main" val="1898474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4800" b="1" u="sng" smtClean="0">
                <a:solidFill>
                  <a:srgbClr val="FF0000"/>
                </a:solidFill>
                <a:latin typeface="Times New Roman" pitchFamily="18" charset="0"/>
                <a:cs typeface="Times New Roman" pitchFamily="18" charset="0"/>
              </a:rPr>
              <a:t>Tk2:</a:t>
            </a:r>
            <a:r>
              <a:rPr lang="en-US" sz="4800" b="1" smtClean="0">
                <a:solidFill>
                  <a:srgbClr val="003399"/>
                </a:solidFill>
                <a:latin typeface="Times New Roman" pitchFamily="18" charset="0"/>
                <a:cs typeface="Times New Roman" pitchFamily="18" charset="0"/>
              </a:rPr>
              <a:t> Kỳ công Chúa, quá nhiều Chúa ơi, thật phong phú với muôn màu sắc đầy ắp dương gian này. Với vạn vật Ngài khôn ngoan tác thành, linh hồn tôi hỡi, ca tụng Chúa trời đi.</a:t>
            </a:r>
            <a:endParaRPr lang="en-US" sz="4800" b="1">
              <a:solidFill>
                <a:srgbClr val="003399"/>
              </a:solidFill>
              <a:latin typeface="Times New Roman" pitchFamily="18" charset="0"/>
              <a:cs typeface="Times New Roman" pitchFamily="18" charset="0"/>
            </a:endParaRPr>
          </a:p>
        </p:txBody>
      </p:sp>
    </p:spTree>
    <p:extLst>
      <p:ext uri="{BB962C8B-B14F-4D97-AF65-F5344CB8AC3E}">
        <p14:creationId xmlns:p14="http://schemas.microsoft.com/office/powerpoint/2010/main" val="18984748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4800" b="1" u="sng" smtClean="0">
                <a:solidFill>
                  <a:srgbClr val="FF0000"/>
                </a:solidFill>
                <a:latin typeface="Times New Roman" pitchFamily="18" charset="0"/>
                <a:cs typeface="Times New Roman" pitchFamily="18" charset="0"/>
              </a:rPr>
              <a:t>Tk3:</a:t>
            </a:r>
            <a:r>
              <a:rPr lang="en-US" sz="4800" b="1" smtClean="0">
                <a:solidFill>
                  <a:srgbClr val="003399"/>
                </a:solidFill>
                <a:latin typeface="Times New Roman" pitchFamily="18" charset="0"/>
                <a:cs typeface="Times New Roman" pitchFamily="18" charset="0"/>
              </a:rPr>
              <a:t> Kìa muôn thú ngước nhìn Chúa luôn, đợi trông Chúa dũ thương nhìn đến dọn bữa cho no lòng. Chúng vội vàng lượm ngay khi Chúa tặng, thỏa lòng vì những ân lộc Chúa rộng ban.</a:t>
            </a:r>
            <a:endParaRPr lang="en-US" sz="4800" b="1">
              <a:solidFill>
                <a:srgbClr val="003399"/>
              </a:solidFill>
              <a:latin typeface="Times New Roman" pitchFamily="18" charset="0"/>
              <a:cs typeface="Times New Roman" pitchFamily="18" charset="0"/>
            </a:endParaRPr>
          </a:p>
        </p:txBody>
      </p:sp>
    </p:spTree>
    <p:extLst>
      <p:ext uri="{BB962C8B-B14F-4D97-AF65-F5344CB8AC3E}">
        <p14:creationId xmlns:p14="http://schemas.microsoft.com/office/powerpoint/2010/main" val="18984748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5400" b="1" smtClean="0">
                <a:solidFill>
                  <a:srgbClr val="003399"/>
                </a:solidFill>
                <a:latin typeface="Times New Roman" pitchFamily="18" charset="0"/>
                <a:cs typeface="Times New Roman" pitchFamily="18" charset="0"/>
              </a:rPr>
              <a:t>Tk4: Vừa khi Chúa rút lại khí thiêng, là thân chúng trở lui bụi cát vì tắt hơi thở rồi. Muốn tạo lại Ngài ban sinh khí vào, bởi Ngài đổi mới bộ mặt của trần gian. </a:t>
            </a:r>
            <a:endParaRPr lang="en-US" sz="5400" b="1">
              <a:solidFill>
                <a:srgbClr val="003399"/>
              </a:solidFill>
              <a:latin typeface="Times New Roman" pitchFamily="18" charset="0"/>
              <a:cs typeface="Times New Roman" pitchFamily="18" charset="0"/>
            </a:endParaRPr>
          </a:p>
        </p:txBody>
      </p:sp>
    </p:spTree>
    <p:extLst>
      <p:ext uri="{BB962C8B-B14F-4D97-AF65-F5344CB8AC3E}">
        <p14:creationId xmlns:p14="http://schemas.microsoft.com/office/powerpoint/2010/main" val="18984748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003399"/>
              </a:solidFill>
              <a:latin typeface="Times New Roman" pitchFamily="18" charset="0"/>
              <a:cs typeface="Times New Roman" pitchFamily="18" charset="0"/>
            </a:endParaRPr>
          </a:p>
        </p:txBody>
      </p:sp>
    </p:spTree>
    <p:extLst>
      <p:ext uri="{BB962C8B-B14F-4D97-AF65-F5344CB8AC3E}">
        <p14:creationId xmlns:p14="http://schemas.microsoft.com/office/powerpoint/2010/main" val="18984748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5400" b="1" u="sng" smtClean="0">
                <a:solidFill>
                  <a:srgbClr val="FF0000"/>
                </a:solidFill>
                <a:latin typeface="Times New Roman" pitchFamily="18" charset="0"/>
                <a:cs typeface="Times New Roman" pitchFamily="18" charset="0"/>
              </a:rPr>
              <a:t>Alleluia-alleluia:</a:t>
            </a:r>
            <a:r>
              <a:rPr lang="en-US" sz="5400" b="1" smtClean="0">
                <a:solidFill>
                  <a:srgbClr val="003399"/>
                </a:solidFill>
                <a:latin typeface="Times New Roman" pitchFamily="18" charset="0"/>
                <a:cs typeface="Times New Roman" pitchFamily="18" charset="0"/>
              </a:rPr>
              <a:t> Gioan nói: Đấng sẽ đến sau tôi thì uy lực hơn tôi. Người sẽ rửa các ngươi trong lửa và Thánh </a:t>
            </a:r>
            <a:r>
              <a:rPr lang="en-US" sz="5400" b="1" u="sng" smtClean="0">
                <a:solidFill>
                  <a:srgbClr val="FF0000"/>
                </a:solidFill>
                <a:latin typeface="Times New Roman" pitchFamily="18" charset="0"/>
                <a:cs typeface="Times New Roman" pitchFamily="18" charset="0"/>
              </a:rPr>
              <a:t>Thần. Alleluia.</a:t>
            </a:r>
            <a:endParaRPr lang="en-US" sz="5400" b="1" u="sng">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8984748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rgbClr val="003399"/>
              </a:solidFill>
              <a:latin typeface="Times New Roman" pitchFamily="18" charset="0"/>
              <a:cs typeface="Times New Roman" pitchFamily="18" charset="0"/>
            </a:endParaRPr>
          </a:p>
        </p:txBody>
      </p:sp>
    </p:spTree>
    <p:extLst>
      <p:ext uri="{BB962C8B-B14F-4D97-AF65-F5344CB8AC3E}">
        <p14:creationId xmlns:p14="http://schemas.microsoft.com/office/powerpoint/2010/main" val="18984748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214</Words>
  <Application>Microsoft Office PowerPoint</Application>
  <PresentationFormat>On-screen Show (16:9)</PresentationFormat>
  <Paragraphs>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Thánh Vịnh 103 Chúa Giêsu Chịu Phép Rửa Năm C Lm Kim Long</vt:lpstr>
      <vt:lpstr>Đk: Hồn tôi hỡi hãy chúc tụng Chúa Trời.</vt:lpstr>
      <vt:lpstr>Tk1: Hồn tôi hỡi chúc tụng Chúa đi, lạy Thiên Chúa đấng con thờ kính, Ngài cao cả muôn trùng. Áo Ngài mặc toàn oai phong lẫm liệt, cầm bào Ngài khoác muôn vạn ánh hào quang.</vt:lpstr>
      <vt:lpstr>Tk2: Kỳ công Chúa, quá nhiều Chúa ơi, thật phong phú với muôn màu sắc đầy ắp dương gian này. Với vạn vật Ngài khôn ngoan tác thành, linh hồn tôi hỡi, ca tụng Chúa trời đi.</vt:lpstr>
      <vt:lpstr>Tk3: Kìa muôn thú ngước nhìn Chúa luôn, đợi trông Chúa dũ thương nhìn đến dọn bữa cho no lòng. Chúng vội vàng lượm ngay khi Chúa tặng, thỏa lòng vì những ân lộc Chúa rộng ban.</vt:lpstr>
      <vt:lpstr>Tk4: Vừa khi Chúa rút lại khí thiêng, là thân chúng trở lui bụi cát vì tắt hơi thở rồi. Muốn tạo lại Ngài ban sinh khí vào, bởi Ngài đổi mới bộ mặt của trần gian. </vt:lpstr>
      <vt:lpstr>PowerPoint Presentation</vt:lpstr>
      <vt:lpstr>Alleluia-alleluia: Gioan nói: Đấng sẽ đến sau tôi thì uy lực hơn tôi. Người sẽ rửa các ngươi trong lửa và Thánh Thần. Alleluia.</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103 Chúa Giêsu Chịu Phép Rửa Năm C Lm Kim Long</dc:title>
  <dc:creator>Hung Nam</dc:creator>
  <cp:lastModifiedBy>Hung Nam</cp:lastModifiedBy>
  <cp:revision>3</cp:revision>
  <dcterms:created xsi:type="dcterms:W3CDTF">2021-12-05T01:20:54Z</dcterms:created>
  <dcterms:modified xsi:type="dcterms:W3CDTF">2021-12-05T01:47:17Z</dcterms:modified>
</cp:coreProperties>
</file>