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56" r:id="rId6"/>
    <p:sldId id="257" r:id="rId7"/>
    <p:sldId id="258" r:id="rId8"/>
    <p:sldId id="270" r:id="rId9"/>
    <p:sldId id="264" r:id="rId10"/>
    <p:sldId id="259" r:id="rId11"/>
    <p:sldId id="271" r:id="rId12"/>
    <p:sldId id="265" r:id="rId13"/>
    <p:sldId id="260" r:id="rId14"/>
    <p:sldId id="272" r:id="rId15"/>
    <p:sldId id="266" r:id="rId16"/>
    <p:sldId id="273" r:id="rId17"/>
    <p:sldId id="274" r:id="rId18"/>
    <p:sldId id="275" r:id="rId19"/>
    <p:sldId id="262" r:id="rId20"/>
    <p:sldId id="263" r:id="rId21"/>
    <p:sldId id="267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23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2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9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095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73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790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187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60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960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3531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767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934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3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537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12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263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778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032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752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2295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7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359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08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61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396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069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473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6448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66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7255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73472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751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1731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1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12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0160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996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749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77721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18014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363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0487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77442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17816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965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301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13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0859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06023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88853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00023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4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698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0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22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09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67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698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8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522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1EE96-3EDD-45FB-A5B6-97740F4813A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2/15/2022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36DA6-8CBF-46EF-BAEA-0E66D41D73F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thánh vịnh </a:t>
            </a:r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125</a:t>
            </a:r>
            <a: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chúa nhật </a:t>
            </a: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mùa chay năm c</a:t>
            </a:r>
            <a:br>
              <a:rPr lang="en-US" sz="36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lm kim long</a:t>
            </a:r>
            <a:b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04 </a:t>
            </a:r>
            <a:r>
              <a:rPr lang="en-US" sz="40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40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8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8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Lúc này buồn bã đi gieo, mùa mai sau vui mừng hái gặt.</a:t>
            </a:r>
            <a:endParaRPr lang="en-US" sz="80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4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 Chúa làm cho ta, ôi thực vĩ đại. Ta thấy mình chứa chan niềm vui.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Tk4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Họ ra đi, đi mà đẫm châu lệ, gieo vãi từng hạt ươm giống đây.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8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Lúc về, về sẽ reo vui, và trên vai mang nặng lúa vàng.</a:t>
            </a:r>
            <a:endParaRPr lang="en-US" sz="80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1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 Chúa làm cho ta, ôi thực vĩ đại. Ta thấy mình chứa chan niềm vui.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23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19150"/>
            <a:ext cx="9144000" cy="4248150"/>
          </a:xfrm>
        </p:spPr>
        <p:txBody>
          <a:bodyPr>
            <a:noAutofit/>
          </a:bodyPr>
          <a:lstStyle/>
          <a:p>
            <a:pPr algn="just"/>
            <a:r>
              <a:rPr lang="en-US" sz="6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Phán: “ Hôm nay các ngươi hãy hết lòng trở về với Ta, vì Ta nhân hậu và từ bi.</a:t>
            </a:r>
            <a:endParaRPr lang="en-US" sz="60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22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Tung Hô Tin Mừng:</a:t>
            </a:r>
            <a:endParaRPr lang="en-US" sz="5400"/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86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 Chúa làm cho ta, ôi thực vĩ đại. Ta thấy mình chứa chan niềm vui.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Tk1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 Si-on khi được Chúa đưa về, ta ngỡ ngàng tựa như giấc mơ.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8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8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 cười rộn rã đôi môi, lời vang ca vang rền cửa miệng.</a:t>
            </a:r>
            <a:endParaRPr lang="en-US" sz="80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9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 Chúa làm cho ta, ôi thực vĩ đại. Ta thấy mình chứa chan niềm vui.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3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Tk2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Này chư dân to nhỏ với nhau rằng: Ôi Chúa làm việc bao lớn lao.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80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en-US" sz="8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8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0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Chúa làm việc lớn lao thay, và ta nay vui mừng đẫy tràn.</a:t>
            </a:r>
            <a:endParaRPr lang="en-US" sz="80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36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Đk: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7200" b="1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Việc Chúa làm cho ta, ôi thực vĩ đại. Ta thấy mình chứa chan niềm vui.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9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b="1" u="sng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Tk3</a:t>
            </a:r>
            <a:r>
              <a:rPr lang="en-US" sz="7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Nguyện anh em lao tù Chúa đưa về, như suối cạn miền Nam đón mưa.</a:t>
            </a:r>
            <a:endParaRPr lang="en-US" sz="7200" b="1">
              <a:solidFill>
                <a:srgbClr val="66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278</Words>
  <Application>Microsoft Office PowerPoint</Application>
  <PresentationFormat>On-screen Show (16:9)</PresentationFormat>
  <Paragraphs>16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Office Theme</vt:lpstr>
      <vt:lpstr>1_Office Theme</vt:lpstr>
      <vt:lpstr>2_Office Theme</vt:lpstr>
      <vt:lpstr>3_Office Theme</vt:lpstr>
      <vt:lpstr>4_Office Theme</vt:lpstr>
      <vt:lpstr>thánh vịnh 125 chúa nhật V mùa chay năm c lm kim long 04 câu</vt:lpstr>
      <vt:lpstr>Đk: Việc Chúa làm cho ta, ôi thực vĩ đại. Ta thấy mình chứa chan niềm vui.</vt:lpstr>
      <vt:lpstr>Tk1: Từ Si-on khi được Chúa đưa về, ta ngỡ ngàng tựa như giấc mơ.</vt:lpstr>
      <vt:lpstr>***: Tiếng cười rộn rã đôi môi, lời vang ca vang rền cửa miệng.</vt:lpstr>
      <vt:lpstr>Đk: Việc Chúa làm cho ta, ôi thực vĩ đại. Ta thấy mình chứa chan niềm vui.</vt:lpstr>
      <vt:lpstr>Tk2: Này chư dân to nhỏ với nhau rằng: Ôi Chúa làm việc bao lớn lao.</vt:lpstr>
      <vt:lpstr>***: Chúa làm việc lớn lao thay, và ta nay vui mừng đẫy tràn.</vt:lpstr>
      <vt:lpstr>Đk: Việc Chúa làm cho ta, ôi thực vĩ đại. Ta thấy mình chứa chan niềm vui.</vt:lpstr>
      <vt:lpstr>Tk3: Nguyện anh em lao tù Chúa đưa về, như suối cạn miền Nam đón mưa.</vt:lpstr>
      <vt:lpstr>***: Lúc này buồn bã đi gieo, mùa mai sau vui mừng hái gặt.</vt:lpstr>
      <vt:lpstr>Đk: Việc Chúa làm cho ta, ôi thực vĩ đại. Ta thấy mình chứa chan niềm vui.</vt:lpstr>
      <vt:lpstr>Tk4: Họ ra đi, đi mà đẫm châu lệ, gieo vãi từng hạt ươm giống đây.</vt:lpstr>
      <vt:lpstr>***: Lúc về, về sẽ reo vui, và trên vai mang nặng lúa vàng.</vt:lpstr>
      <vt:lpstr>Đk: Việc Chúa làm cho ta, ôi thực vĩ đại. Ta thấy mình chứa chan niềm vui.</vt:lpstr>
      <vt:lpstr>PowerPoint Presentation</vt:lpstr>
      <vt:lpstr>Chúa Phán: “ Hôm nay các ngươi hãy hết lòng trở về với Ta, vì Ta nhân hậu và từ bi.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18 B Chúa Nhật III Thường Niên Năm C Lm Kim Long</dc:title>
  <dc:creator>Hung Nam</dc:creator>
  <cp:lastModifiedBy>Hung Nam</cp:lastModifiedBy>
  <cp:revision>29</cp:revision>
  <dcterms:created xsi:type="dcterms:W3CDTF">2021-12-05T07:42:38Z</dcterms:created>
  <dcterms:modified xsi:type="dcterms:W3CDTF">2022-02-14T23:02:06Z</dcterms:modified>
</cp:coreProperties>
</file>