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138602060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7139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325095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2694713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2971716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11EE96-3EDD-45FB-A5B6-97740F4813AE}"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43131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11EE96-3EDD-45FB-A5B6-97740F4813AE}"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436773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11EE96-3EDD-45FB-A5B6-97740F4813AE}"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4021698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11EE96-3EDD-45FB-A5B6-97740F4813AE}"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600808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1EE96-3EDD-45FB-A5B6-97740F4813AE}"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1396822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1EE96-3EDD-45FB-A5B6-97740F4813AE}"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512909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C11EE96-3EDD-45FB-A5B6-97740F4813AE}" type="datetimeFigureOut">
              <a:rPr lang="en-US" smtClean="0"/>
              <a:t>12/6/2021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9036DA6-8CBF-46EF-BAEA-0E66D41D73FB}" type="slidenum">
              <a:rPr lang="en-US" smtClean="0"/>
              <a:t>‹#›</a:t>
            </a:fld>
            <a:endParaRPr lang="en-US"/>
          </a:p>
        </p:txBody>
      </p:sp>
    </p:spTree>
    <p:extLst>
      <p:ext uri="{BB962C8B-B14F-4D97-AF65-F5344CB8AC3E}">
        <p14:creationId xmlns:p14="http://schemas.microsoft.com/office/powerpoint/2010/main" val="3883367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Thánh Vịnh </a:t>
            </a:r>
            <a: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13</a:t>
            </a:r>
            <a: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7</a:t>
            </a:r>
            <a: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r>
            <a:b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br>
            <a: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Chúa Nhật </a:t>
            </a:r>
            <a: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V </a:t>
            </a:r>
            <a: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Thường Niên Năm C</a:t>
            </a:r>
            <a:b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br>
            <a: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Lm Kim Long</a:t>
            </a:r>
            <a:endParaRPr lang="en-US"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379983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72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Lạy Chúa, giữa chư vị thần thánh con đàn ca dâng Chúa.</a:t>
            </a:r>
            <a:endParaRPr lang="en-US" sz="7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Tk1</a:t>
            </a:r>
            <a:r>
              <a:rPr lang="en-US" sz="54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Con xin hết lòng cảm tạ Chúa, vì Ngài đã nghe tiếng con kêu. Đàn ca kính Ngài giữa muôn thần thánh Ngài. Hướng về đền thánh con phủ phục tôn thờ.</a:t>
            </a:r>
            <a:endParaRPr lang="en-US" sz="54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Tk2</a:t>
            </a:r>
            <a:r>
              <a:rPr lang="en-US" sz="54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Con xin cảm tạ bởi vì Chúa một lòng thành tín, mãi yêu thương. Ngày con khấn nài Chúa thương tình đáp lời, hỗ trợ hồn con. Chúa tăng cường dũng lực.</a:t>
            </a:r>
            <a:endParaRPr lang="en-US" sz="54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Tk3</a:t>
            </a:r>
            <a:r>
              <a:rPr lang="en-US" sz="54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Quân vương thế trần cảm tạ Chúa vì đã được nghe Chúa tuyên ngôn. Cùng nhau kết lời tán dương đường lối Ngài: Vinh hiển của Chúa biết bao là vĩ đại.</a:t>
            </a:r>
            <a:endParaRPr lang="en-US" sz="54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Tk4</a:t>
            </a:r>
            <a:r>
              <a:rPr lang="en-US" sz="54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Con nay đã được Chúa giải thoát, việc Ngài khởi công đã xong xuôi. Tình thương của Ngài đến muôn đời vững bền, chớ bỏ dở dang những công việc Chúa làm.</a:t>
            </a:r>
            <a:endParaRPr lang="en-US" sz="54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Alleluia-alleluia:</a:t>
            </a:r>
            <a:r>
              <a:rPr lang="en-US" sz="66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66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Chúa nói: Hãy theo Thầy, Thầy sẽ làm cho các con trở thành kẻ chài lưới người. </a:t>
            </a:r>
            <a:r>
              <a:rPr lang="en-US" sz="66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Alleluia.</a:t>
            </a:r>
            <a:endParaRPr lang="en-US" sz="6600" b="1">
              <a:solidFill>
                <a:srgbClr val="00B05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195</Words>
  <Application>Microsoft Office PowerPoint</Application>
  <PresentationFormat>On-screen Show (16:9)</PresentationFormat>
  <Paragraphs>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Thánh Vịnh 137 Chúa Nhật V Thường Niên Năm C Lm Kim Long</vt:lpstr>
      <vt:lpstr>Đk: Lạy Chúa, giữa chư vị thần thánh con đàn ca dâng Chúa.</vt:lpstr>
      <vt:lpstr>Tk1: Con xin hết lòng cảm tạ Chúa, vì Ngài đã nghe tiếng con kêu. Đàn ca kính Ngài giữa muôn thần thánh Ngài. Hướng về đền thánh con phủ phục tôn thờ.</vt:lpstr>
      <vt:lpstr>Tk2: Con xin cảm tạ bởi vì Chúa một lòng thành tín, mãi yêu thương. Ngày con khấn nài Chúa thương tình đáp lời, hỗ trợ hồn con. Chúa tăng cường dũng lực.</vt:lpstr>
      <vt:lpstr>Tk3: Quân vương thế trần cảm tạ Chúa vì đã được nghe Chúa tuyên ngôn. Cùng nhau kết lời tán dương đường lối Ngài: Vinh hiển của Chúa biết bao là vĩ đại.</vt:lpstr>
      <vt:lpstr>Tk4: Con nay đã được Chúa giải thoát, việc Ngài khởi công đã xong xuôi. Tình thương của Ngài đến muôn đời vững bền, chớ bỏ dở dang những công việc Chúa làm.</vt:lpstr>
      <vt:lpstr>PowerPoint Presentation</vt:lpstr>
      <vt:lpstr>Alleluia-alleluia: Chúa nói: Hãy theo Thầy, Thầy sẽ làm cho các con trở thành kẻ chài lưới người. Alleluia.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18 B Chúa Nhật III Thường Niên Năm C Lm Kim Long</dc:title>
  <dc:creator>Hung Nam</dc:creator>
  <cp:lastModifiedBy>Hung Nam</cp:lastModifiedBy>
  <cp:revision>8</cp:revision>
  <dcterms:created xsi:type="dcterms:W3CDTF">2021-12-05T07:42:38Z</dcterms:created>
  <dcterms:modified xsi:type="dcterms:W3CDTF">2021-12-05T22:04:10Z</dcterms:modified>
</cp:coreProperties>
</file>