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0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Thánh Vịnh 18 B</a:t>
            </a:r>
            <a:b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Nhật III Thường Niên Năm C</a:t>
            </a:r>
            <a:b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  <a:endParaRPr lang="en-US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Lời Chúa là thần trí và là sự sống.</a:t>
            </a:r>
            <a:endParaRPr lang="en-US" sz="72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Tk1: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Mệnh lệnh Chúa thiện toàn, bồi dưỡng hồn vía. Thánh chỉ Ngài vững bền, giúp ta học khôn.</a:t>
            </a:r>
            <a:endParaRPr lang="en-US" sz="66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Tk2: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Lề luật Chúa Chân thực sảng khoái lòng trí. Huấn lệnh Ngài sáng ngời chiếu soi thị quan.</a:t>
            </a:r>
            <a:endParaRPr lang="en-US" sz="66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Tk3: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Lòng sợ Chúa Thanh vẹn bền vững ngàn kiếp. Phán định Ngài xác thực mãi luôn thẳng ngay.</a:t>
            </a:r>
            <a:endParaRPr lang="en-US" sz="66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Tk4:</a:t>
            </a:r>
            <a:r>
              <a:rPr lang="en-US" sz="6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Lời miệng lưỡi con nài vọng thấu về Chúa. Chúa vui lòng chấp nhận cứu độ hồn con.</a:t>
            </a:r>
            <a:endParaRPr lang="en-US" sz="66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u="sng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Chúa đã sai tôi đi rao giảng Tin Mừng cho người nghèo khó, công bố ơn giải thoát cho kẻ bị giam cầm. </a:t>
            </a:r>
            <a:r>
              <a:rPr lang="en-US" sz="5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Alleluia.</a:t>
            </a:r>
            <a:endParaRPr lang="en-US" sz="5400" b="1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135</Words>
  <Application>Microsoft Office PowerPoint</Application>
  <PresentationFormat>On-screen Show (16:9)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Thánh Vịnh 18 B Chúa Nhật III Thường Niên Năm C Lm Kim Long</vt:lpstr>
      <vt:lpstr>Đk: Lời Chúa là thần trí và là sự sống.</vt:lpstr>
      <vt:lpstr>Tk1: Mệnh lệnh Chúa thiện toàn, bồi dưỡng hồn vía. Thánh chỉ Ngài vững bền, giúp ta học khôn.</vt:lpstr>
      <vt:lpstr>Tk2: Lề luật Chúa Chân thực sảng khoái lòng trí. Huấn lệnh Ngài sáng ngời chiếu soi thị quan.</vt:lpstr>
      <vt:lpstr>Tk3: Lòng sợ Chúa Thanh vẹn bền vững ngàn kiếp. Phán định Ngài xác thực mãi luôn thẳng ngay.</vt:lpstr>
      <vt:lpstr>Tk4: Lời miệng lưỡi con nài vọng thấu về Chúa. Chúa vui lòng chấp nhận cứu độ hồn con.</vt:lpstr>
      <vt:lpstr>PowerPoint Presentation</vt:lpstr>
      <vt:lpstr>Alleluia-alleluia: Chúa đã sai tôi đi rao giảng Tin Mừng cho người nghèo khó, công bố ơn giải thoát cho kẻ bị giam cầm. Alleluia.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18 B Chúa Nhật III Thường Niên Năm C Lm Kim Long</dc:title>
  <dc:creator>Hung Nam</dc:creator>
  <cp:lastModifiedBy>Hung Nam</cp:lastModifiedBy>
  <cp:revision>4</cp:revision>
  <dcterms:created xsi:type="dcterms:W3CDTF">2021-12-05T07:42:38Z</dcterms:created>
  <dcterms:modified xsi:type="dcterms:W3CDTF">2021-12-05T08:26:06Z</dcterms:modified>
</cp:coreProperties>
</file>