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6" r:id="rId9"/>
    <p:sldId id="268" r:id="rId10"/>
    <p:sldId id="269" r:id="rId11"/>
    <p:sldId id="262" r:id="rId12"/>
    <p:sldId id="263" r:id="rId13"/>
    <p:sldId id="267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23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0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90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95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1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16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31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7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8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0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822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0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1EE96-3EDD-45FB-A5B6-97740F4813AE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36DA6-8CBF-46EF-BAEA-0E66D41D73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6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thánh vịnh 26</a:t>
            </a:r>
            <a:br>
              <a:rPr lang="en-US" sz="54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chúa nhật II mùa chay năm c</a:t>
            </a:r>
            <a:br>
              <a:rPr lang="en-US" sz="36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lm kim long</a:t>
            </a:r>
            <a:b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4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04 câu</a:t>
            </a:r>
            <a:endParaRPr lang="en-US" sz="40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98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 và Đấng Cứu Độ tôi.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53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19150"/>
            <a:ext cx="9144000" cy="4248150"/>
          </a:xfrm>
        </p:spPr>
        <p:txBody>
          <a:bodyPr>
            <a:noAutofit/>
          </a:bodyPr>
          <a:lstStyle/>
          <a:p>
            <a:pPr algn="just"/>
            <a:r>
              <a:rPr lang="en-US" sz="5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 trong đám mây sáng chói, tiếng Chúa Cha phán rằng: “ Đây là con ta rất yêu dấu, các ngươi hãy nghe lời Người”.</a:t>
            </a:r>
            <a:endParaRPr lang="en-US" sz="5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22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Tung Hô Tin Mừng:</a:t>
            </a:r>
            <a:endParaRPr lang="en-US" sz="5400"/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86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 và Đấng Cứu Độ tôi.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Tk1</a:t>
            </a:r>
            <a:r>
              <a:rPr lang="en-US" sz="6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sáng, là Đấng Cứu Độ tôi, tôi còn sợ ai, Ngài là thành lũy bảo vệ tôi, tôi còn phải sợ gì.</a:t>
            </a:r>
            <a:endParaRPr lang="en-US" sz="66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 và Đấng Cứu Độ tôi.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03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8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Tk2</a:t>
            </a:r>
            <a:r>
              <a:rPr lang="en-US" sz="58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5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8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Lúc cầu khẩn Chúa, nguyện Chúa đáp lời con. Xi Ngài dủ thương. Về Ngài lòng vẫn nhủ thầm luôn: Mau tìm thánh nhan Ngài.</a:t>
            </a:r>
            <a:endParaRPr lang="en-US" sz="58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 và Đấng Cứu Độ tôi.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Tk3</a:t>
            </a:r>
            <a:r>
              <a:rPr lang="en-US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 tìm kiếm Chúa, Ngài chớ lánh mặt đi. Xin đừng ruồng rẫy, lạy Ngài là Đấng phù trợ con, xin đừng nỡ xua từ.</a:t>
            </a:r>
            <a:endParaRPr lang="en-US" sz="6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8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Đk:</a:t>
            </a:r>
            <a:r>
              <a:rPr lang="en-US" sz="72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7200" b="1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Chúa là ánh sáng và Đấng Cứu Độ tôi.</a:t>
            </a:r>
            <a:endParaRPr lang="en-US" sz="72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72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b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Tk4</a:t>
            </a:r>
            <a:r>
              <a:rPr lang="en-US" sz="60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000" b="1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Tin rằng sẽ thấy lộc phúc Chúa tặng ban trong miền kẻ sống. Cậy nhờ vào Chúa, mạnh bạo lên, can trường vững tin Ngài.</a:t>
            </a:r>
            <a:endParaRPr lang="en-US" sz="6000" b="1">
              <a:solidFill>
                <a:srgbClr val="66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0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224</Words>
  <Application>Microsoft Office PowerPoint</Application>
  <PresentationFormat>On-screen Show (16:9)</PresentationFormat>
  <Paragraphs>12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thánh vịnh 26 chúa nhật II mùa chay năm c lm kim long 04 câu</vt:lpstr>
      <vt:lpstr>Đk: Chúa là ánh sáng và Đấng Cứu Độ tôi.</vt:lpstr>
      <vt:lpstr>Tk1: Chúa là ánh sáng, là Đấng Cứu Độ tôi, tôi còn sợ ai, Ngài là thành lũy bảo vệ tôi, tôi còn phải sợ gì.</vt:lpstr>
      <vt:lpstr>Đk: Chúa là ánh sáng và Đấng Cứu Độ tôi.</vt:lpstr>
      <vt:lpstr>Tk2: Lúc cầu khẩn Chúa, nguyện Chúa đáp lời con. Xi Ngài dủ thương. Về Ngài lòng vẫn nhủ thầm luôn: Mau tìm thánh nhan Ngài.</vt:lpstr>
      <vt:lpstr>Đk: Chúa là ánh sáng và Đấng Cứu Độ tôi.</vt:lpstr>
      <vt:lpstr>Tk3: Con tìm kiếm Chúa, Ngài chớ lánh mặt đi. Xin đừng ruồng rẫy, lạy Ngài là Đấng phù trợ con, xin đừng nỡ xua từ.</vt:lpstr>
      <vt:lpstr>Đk: Chúa là ánh sáng và Đấng Cứu Độ tôi.</vt:lpstr>
      <vt:lpstr>Tk4: Tin rằng sẽ thấy lộc phúc Chúa tặng ban trong miền kẻ sống. Cậy nhờ vào Chúa, mạnh bạo lên, can trường vững tin Ngài.</vt:lpstr>
      <vt:lpstr>Đk: Chúa là ánh sáng và Đấng Cứu Độ tôi.</vt:lpstr>
      <vt:lpstr>PowerPoint Presentation</vt:lpstr>
      <vt:lpstr>Từ trong đám mây sáng chói, tiếng Chúa Cha phán rằng: “ Đây là con ta rất yêu dấu, các ngươi hãy nghe lời Người”.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18 B Chúa Nhật III Thường Niên Năm C Lm Kim Long</dc:title>
  <dc:creator>Hung Nam</dc:creator>
  <cp:lastModifiedBy>Hung Nam</cp:lastModifiedBy>
  <cp:revision>23</cp:revision>
  <dcterms:created xsi:type="dcterms:W3CDTF">2021-12-05T07:42:38Z</dcterms:created>
  <dcterms:modified xsi:type="dcterms:W3CDTF">2022-02-14T13:14:41Z</dcterms:modified>
</cp:coreProperties>
</file>