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70" r:id="rId8"/>
    <p:sldId id="264" r:id="rId9"/>
    <p:sldId id="259" r:id="rId10"/>
    <p:sldId id="271" r:id="rId11"/>
    <p:sldId id="265" r:id="rId12"/>
    <p:sldId id="260" r:id="rId13"/>
    <p:sldId id="272" r:id="rId14"/>
    <p:sldId id="266" r:id="rId15"/>
    <p:sldId id="262" r:id="rId16"/>
    <p:sldId id="263" r:id="rId17"/>
    <p:sldId id="267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3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7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7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96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53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67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3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3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3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2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26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7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03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52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29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7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35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6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39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69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47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448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25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34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51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73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2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16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9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749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772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8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0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9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8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thánh vịnh </a:t>
            </a:r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chúa nhật </a:t>
            </a: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mùa chay năm c</a:t>
            </a:r>
            <a:b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lm kim long</a:t>
            </a:r>
            <a:b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 kẻ nghèo đây khấn  nài, Thiên Chúa ưng nhận cho thoát mọi nguy nan.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 nếm thử mà coi cho biết Chúa thiện hảo dường bao.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4248150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 sẽ trỗi dậy và trở về với cha tôi và thưa người rằng: “ Thưa Cha con đã đắc tội với trời và với Cha”.</a:t>
            </a:r>
            <a:endParaRPr lang="en-US" sz="6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Tung Hô Tin Mừng: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 nếm thử mà coi cho biết Chúa thiện hảo dường bao.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Tk1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 luôn luôn ca tụng Chúa, câu hát mừng Ngài chẳng ngớt trên môi.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đã làm cho tôi hãnh diện. Xin các bạn nghèo nghe nói mà vui lên.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 nếm thử mà coi cho biết Chúa thiện hảo dường bao.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Tk2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theo tôi ca ngợi Chúa, ta hãy hiệp lời mừng chúc uy Danh.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đ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áp lời tôi khẩn cầu. Cho thoát mọi đều kinh hãi và lo âu.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 nếm thử mà coi cho biết Chúa thiện hảo dường bao.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Tk3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hân hoan trông về Chúa, luôn sẽ chẳng còn nhục nhã hổ ngươi. 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205</Words>
  <Application>Microsoft Office PowerPoint</Application>
  <PresentationFormat>On-screen Show (16:9)</PresentationFormat>
  <Paragraphs>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1_Office Theme</vt:lpstr>
      <vt:lpstr>2_Office Theme</vt:lpstr>
      <vt:lpstr>3_Office Theme</vt:lpstr>
      <vt:lpstr>thánh vịnh 33 chúa nhật IV mùa chay năm c lm kim long 03 câu</vt:lpstr>
      <vt:lpstr>Đk: Hãy nếm thử mà coi cho biết Chúa thiện hảo dường bao.</vt:lpstr>
      <vt:lpstr>Tk1: Tôi luôn luôn ca tụng Chúa, câu hát mừng Ngài chẳng ngớt trên môi.</vt:lpstr>
      <vt:lpstr>***: Chúa đã làm cho tôi hãnh diện. Xin các bạn nghèo nghe nói mà vui lên.</vt:lpstr>
      <vt:lpstr>Đk: Hãy nếm thử mà coi cho biết Chúa thiện hảo dường bao.</vt:lpstr>
      <vt:lpstr>Tk2: Xin theo tôi ca ngợi Chúa, ta hãy hiệp lời mừng chúc uy Danh.</vt:lpstr>
      <vt:lpstr>***: Chúa đáp lời tôi khẩn cầu. Cho thoát mọi đều kinh hãi và lo âu.</vt:lpstr>
      <vt:lpstr>Đk: Hãy nếm thử mà coi cho biết Chúa thiện hảo dường bao.</vt:lpstr>
      <vt:lpstr>Tk3: Ai hân hoan trông về Chúa, luôn sẽ chẳng còn nhục nhã hổ ngươi. </vt:lpstr>
      <vt:lpstr>***: Tiếng kẻ nghèo đây khấn  nài, Thiên Chúa ưng nhận cho thoát mọi nguy nan.</vt:lpstr>
      <vt:lpstr>Đk: Hãy nếm thử mà coi cho biết Chúa thiện hảo dường bao.</vt:lpstr>
      <vt:lpstr>PowerPoint Presentation</vt:lpstr>
      <vt:lpstr>Tôi sẽ trỗi dậy và trở về với cha tôi và thưa người rằng: “ Thưa Cha con đã đắc tội với trời và với Cha”.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18 B Chúa Nhật III Thường Niên Năm C Lm Kim Long</dc:title>
  <dc:creator>Hung Nam</dc:creator>
  <cp:lastModifiedBy>Hung Nam</cp:lastModifiedBy>
  <cp:revision>27</cp:revision>
  <dcterms:created xsi:type="dcterms:W3CDTF">2021-12-05T07:42:38Z</dcterms:created>
  <dcterms:modified xsi:type="dcterms:W3CDTF">2022-02-14T22:47:15Z</dcterms:modified>
</cp:coreProperties>
</file>