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6" r:id="rId5"/>
    <p:sldId id="257" r:id="rId6"/>
    <p:sldId id="258" r:id="rId7"/>
    <p:sldId id="270" r:id="rId8"/>
    <p:sldId id="264" r:id="rId9"/>
    <p:sldId id="259" r:id="rId10"/>
    <p:sldId id="271" r:id="rId11"/>
    <p:sldId id="265" r:id="rId12"/>
    <p:sldId id="260" r:id="rId13"/>
    <p:sldId id="272" r:id="rId14"/>
    <p:sldId id="266" r:id="rId15"/>
    <p:sldId id="262" r:id="rId16"/>
    <p:sldId id="263" r:id="rId17"/>
    <p:sldId id="267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2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20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95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3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979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876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60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796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353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767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93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130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537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12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3263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778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2032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752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2295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76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359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08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161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9396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0699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047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6448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6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7255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734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7513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1731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1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12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0160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599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749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7772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18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73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0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2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0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EE96-3EDD-45FB-A5B6-97740F4813AE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6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69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28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52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z="5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thánh vịnh </a:t>
            </a:r>
            <a:r>
              <a:rPr lang="en-US" sz="5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5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6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chúa nhật </a:t>
            </a:r>
            <a:r>
              <a:rPr lang="en-US" sz="36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en-US" sz="36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mùa chay năm c</a:t>
            </a:r>
            <a:br>
              <a:rPr lang="en-US" sz="36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lm kim long</a:t>
            </a:r>
            <a:br>
              <a:rPr lang="en-US" sz="4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03 </a:t>
            </a:r>
            <a:r>
              <a:rPr lang="en-US" sz="4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40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98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***</a:t>
            </a:r>
            <a:r>
              <a:rPr lang="en-US" sz="7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7200" b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 kẻ nghèo đây khấn  nài, Thiên Chúa ưng nhận cho thoát mọi nguy nan.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42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7200" b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Hãy nếm thử mà coi cho biết Chúa thiện hảo dường bao.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2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19150"/>
            <a:ext cx="9144000" cy="4248150"/>
          </a:xfrm>
        </p:spPr>
        <p:txBody>
          <a:bodyPr>
            <a:noAutofit/>
          </a:bodyPr>
          <a:lstStyle/>
          <a:p>
            <a:pPr algn="just"/>
            <a:r>
              <a:rPr lang="en-US" sz="6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Tôi sẽ trỗi dậy và trở về với cha tôi và thưa người rằng: “ Thưa Cha con đã đắc tội với trời và với Cha”.</a:t>
            </a:r>
            <a:endParaRPr lang="en-US" sz="60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22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Tung Hô Tin Mừng:</a:t>
            </a:r>
            <a:endParaRPr lang="en-US" sz="5400"/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86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Hãy nếm thử mà coi cho biết Chúa thiện hảo dường bao.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Tk1</a:t>
            </a:r>
            <a:r>
              <a:rPr lang="en-US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6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Tôi luôn luôn ca tụng Chúa, câu hát mừng Ngài chẳng ngớt trên môi.</a:t>
            </a:r>
            <a:endParaRPr lang="en-US" sz="66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***</a:t>
            </a:r>
            <a:r>
              <a:rPr lang="en-US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6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đã làm cho tôi hãnh diện. Xin các bạn nghèo nghe nói mà vui lên.</a:t>
            </a:r>
            <a:endParaRPr lang="en-US" sz="66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94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7200" b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Hãy nếm thử mà coi cho biết Chúa thiện hảo dường bao.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3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6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Tk2</a:t>
            </a:r>
            <a:r>
              <a:rPr lang="en-US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6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 theo tôi ca ngợi Chúa, ta hãy hiệp lời mừng chúc uy Danh.</a:t>
            </a:r>
            <a:endParaRPr lang="en-US" sz="66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***</a:t>
            </a:r>
            <a:r>
              <a:rPr lang="en-US" sz="7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đ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áp lời tôi khẩn cầu. Cho thoát mọi đều kinh hãi và lo âu.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36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7200" b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Hãy nếm thử mà coi cho biết Chúa thiện hảo dường bao.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9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Tk3</a:t>
            </a:r>
            <a:r>
              <a:rPr lang="en-US" sz="7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Ai hân hoan trông về Chúa, luôn sẽ chẳng còn nhục nhã hổ ngươi. 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205</Words>
  <Application>Microsoft Office PowerPoint</Application>
  <PresentationFormat>On-screen Show (16:9)</PresentationFormat>
  <Paragraphs>13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Office Theme</vt:lpstr>
      <vt:lpstr>1_Office Theme</vt:lpstr>
      <vt:lpstr>2_Office Theme</vt:lpstr>
      <vt:lpstr>3_Office Theme</vt:lpstr>
      <vt:lpstr>thánh vịnh 33 chúa nhật IV mùa chay năm c lm kim long 03 câu</vt:lpstr>
      <vt:lpstr>Đk: Hãy nếm thử mà coi cho biết Chúa thiện hảo dường bao.</vt:lpstr>
      <vt:lpstr>Tk1: Tôi luôn luôn ca tụng Chúa, câu hát mừng Ngài chẳng ngớt trên môi.</vt:lpstr>
      <vt:lpstr>***: Chúa đã làm cho tôi hãnh diện. Xin các bạn nghèo nghe nói mà vui lên.</vt:lpstr>
      <vt:lpstr>Đk: Hãy nếm thử mà coi cho biết Chúa thiện hảo dường bao.</vt:lpstr>
      <vt:lpstr>Tk2: Xin theo tôi ca ngợi Chúa, ta hãy hiệp lời mừng chúc uy Danh.</vt:lpstr>
      <vt:lpstr>***: Chúa đáp lời tôi khẩn cầu. Cho thoát mọi đều kinh hãi và lo âu.</vt:lpstr>
      <vt:lpstr>Đk: Hãy nếm thử mà coi cho biết Chúa thiện hảo dường bao.</vt:lpstr>
      <vt:lpstr>Tk3: Ai hân hoan trông về Chúa, luôn sẽ chẳng còn nhục nhã hổ ngươi. </vt:lpstr>
      <vt:lpstr>***: Tiếng kẻ nghèo đây khấn  nài, Thiên Chúa ưng nhận cho thoát mọi nguy nan.</vt:lpstr>
      <vt:lpstr>Đk: Hãy nếm thử mà coi cho biết Chúa thiện hảo dường bao.</vt:lpstr>
      <vt:lpstr>PowerPoint Presentation</vt:lpstr>
      <vt:lpstr>Tôi sẽ trỗi dậy và trở về với cha tôi và thưa người rằng: “ Thưa Cha con đã đắc tội với trời và với Cha”.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18 B Chúa Nhật III Thường Niên Năm C Lm Kim Long</dc:title>
  <dc:creator>Hung Nam</dc:creator>
  <cp:lastModifiedBy>Hung Nam</cp:lastModifiedBy>
  <cp:revision>27</cp:revision>
  <dcterms:created xsi:type="dcterms:W3CDTF">2021-12-05T07:42:38Z</dcterms:created>
  <dcterms:modified xsi:type="dcterms:W3CDTF">2022-02-14T22:47:15Z</dcterms:modified>
</cp:coreProperties>
</file>