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860206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7139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325095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694713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11EE96-3EDD-45FB-A5B6-97740F4813AE}"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2971716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131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11EE96-3EDD-45FB-A5B6-97740F4813AE}"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436773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11EE96-3EDD-45FB-A5B6-97740F4813AE}"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4021698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1EE96-3EDD-45FB-A5B6-97740F4813AE}"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3600808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1396822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11EE96-3EDD-45FB-A5B6-97740F4813AE}"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036DA6-8CBF-46EF-BAEA-0E66D41D73FB}" type="slidenum">
              <a:rPr lang="en-US" smtClean="0"/>
              <a:t>‹#›</a:t>
            </a:fld>
            <a:endParaRPr lang="en-US"/>
          </a:p>
        </p:txBody>
      </p:sp>
    </p:spTree>
    <p:extLst>
      <p:ext uri="{BB962C8B-B14F-4D97-AF65-F5344CB8AC3E}">
        <p14:creationId xmlns:p14="http://schemas.microsoft.com/office/powerpoint/2010/main" val="512909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C11EE96-3EDD-45FB-A5B6-97740F4813AE}"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9036DA6-8CBF-46EF-BAEA-0E66D41D73FB}" type="slidenum">
              <a:rPr lang="en-US" smtClean="0"/>
              <a:t>‹#›</a:t>
            </a:fld>
            <a:endParaRPr lang="en-US"/>
          </a:p>
        </p:txBody>
      </p:sp>
    </p:spTree>
    <p:extLst>
      <p:ext uri="{BB962C8B-B14F-4D97-AF65-F5344CB8AC3E}">
        <p14:creationId xmlns:p14="http://schemas.microsoft.com/office/powerpoint/2010/main" val="3883367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Thánh Vịnh </a:t>
            </a: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70</a:t>
            </a: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r>
            <a:b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Chúa Nhật </a:t>
            </a: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IV </a:t>
            </a: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Thường Niên Năm C</a:t>
            </a:r>
            <a:b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r>
              <a:rPr lang="en-US"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Lm Kim Long</a:t>
            </a:r>
            <a:endParaRPr lang="en-US"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379983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72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Miệng con sẽ loan truyền ơn Chúa cứu độ.</a:t>
            </a:r>
            <a:endParaRPr lang="en-US" sz="72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Tk1</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Con náu thân bên Ngài, lạy Chúa đừng để con thất vọng khi nào. Vì Ngài công minh, xin cứu vớt và giải thoát con, xin lắng nghe và tế độ con.</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Tk2</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Như núi con nương nhờ, Lạy Chúa, tự thành lũy cứu độ con này. Vạn lạy Thiên Chúa, ôi núi đá, thành lũy chở che con khỏi tay độc ác thù nhân.</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Tk3:</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Cho con vẫn luôn hy vọng vào Chúa, từ tuổi xuân đã tin cậy Ngài. Từ tuổi thơ ấu con đã nép mình vào Chúa luôn, thai mẫu tay Ngài đã chở che.</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Tk4</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Công bố lòng trung thực của Chúa, tường thuật ơn cứu độ của Ngài. Từ hồi niên thiếu, ôi chính Chúa từng dạy dỗ con, xin mãi rao truyền những kỳ công .</a:t>
            </a:r>
            <a:endParaRPr lang="en-US" sz="5400" b="1">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u="sng"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Alleluia-alleluia:</a:t>
            </a:r>
            <a:r>
              <a:rPr lang="en-US" sz="5400" b="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Chúa đã sai tôi đi rao giảng Tin Mừng cho người nghèo khó, công bố ơn giải thoát cho kẻ bị giam cầm. </a:t>
            </a:r>
            <a:r>
              <a:rPr lang="en-US" sz="5400" b="1" smtClean="0">
                <a:solidFill>
                  <a:srgbClr val="00B050"/>
                </a:solidFill>
                <a:effectLst>
                  <a:outerShdw blurRad="38100" dist="38100" dir="2700000" algn="tl">
                    <a:srgbClr val="000000">
                      <a:alpha val="43137"/>
                    </a:srgbClr>
                  </a:outerShdw>
                </a:effectLst>
                <a:latin typeface="Times New Roman" pitchFamily="18" charset="0"/>
                <a:cs typeface="Times New Roman" pitchFamily="18" charset="0"/>
              </a:rPr>
              <a:t>Alleluia.</a:t>
            </a:r>
            <a:endParaRPr lang="en-US" sz="5400" b="1">
              <a:solidFill>
                <a:srgbClr val="00B05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1130801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201</Words>
  <Application>Microsoft Office PowerPoint</Application>
  <PresentationFormat>On-screen Show (16:9)</PresentationFormat>
  <Paragraphs>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Thánh Vịnh 70 Chúa Nhật IV Thường Niên Năm C Lm Kim Long</vt:lpstr>
      <vt:lpstr>Đk: Miệng con sẽ loan truyền ơn Chúa cứu độ.</vt:lpstr>
      <vt:lpstr>Tk1: Con náu thân bên Ngài, lạy Chúa đừng để con thất vọng khi nào. Vì Ngài công minh, xin cứu vớt và giải thoát con, xin lắng nghe và tế độ con.</vt:lpstr>
      <vt:lpstr>Tk2: Như núi con nương nhờ, Lạy Chúa, tự thành lũy cứu độ con này. Vạn lạy Thiên Chúa, ôi núi đá, thành lũy chở che con khỏi tay độc ác thù nhân.</vt:lpstr>
      <vt:lpstr>Tk3: Cho con vẫn luôn hy vọng vào Chúa, từ tuổi xuân đã tin cậy Ngài. Từ tuổi thơ ấu con đã nép mình vào Chúa luôn, thai mẫu tay Ngài đã chở che.</vt:lpstr>
      <vt:lpstr>Tk4: Công bố lòng trung thực của Chúa, tường thuật ơn cứu độ của Ngài. Từ hồi niên thiếu, ôi chính Chúa từng dạy dỗ con, xin mãi rao truyền những kỳ công .</vt:lpstr>
      <vt:lpstr>PowerPoint Presentation</vt:lpstr>
      <vt:lpstr>Alleluia-alleluia: Chúa đã sai tôi đi rao giảng Tin Mừng cho người nghèo khó, công bố ơn giải thoát cho kẻ bị giam cầm. Alleluia.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18 B Chúa Nhật III Thường Niên Năm C Lm Kim Long</dc:title>
  <dc:creator>Hung Nam</dc:creator>
  <cp:lastModifiedBy>Hung Nam</cp:lastModifiedBy>
  <cp:revision>6</cp:revision>
  <dcterms:created xsi:type="dcterms:W3CDTF">2021-12-05T07:42:38Z</dcterms:created>
  <dcterms:modified xsi:type="dcterms:W3CDTF">2021-12-05T21:47:44Z</dcterms:modified>
</cp:coreProperties>
</file>