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5" r:id="rId7"/>
    <p:sldId id="260" r:id="rId8"/>
    <p:sldId id="266" r:id="rId9"/>
    <p:sldId id="262" r:id="rId10"/>
    <p:sldId id="263" r:id="rId11"/>
    <p:sldId id="267"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860206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713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3250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69471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97171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13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1EE96-3EDD-45FB-A5B6-97740F4813AE}"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6773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1EE96-3EDD-45FB-A5B6-97740F4813AE}"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402169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1EE96-3EDD-45FB-A5B6-97740F4813AE}"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60080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9682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51290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11EE96-3EDD-45FB-A5B6-97740F4813AE}"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9036DA6-8CBF-46EF-BAEA-0E66D41D73FB}" type="slidenum">
              <a:rPr lang="en-US" smtClean="0"/>
              <a:t>‹#›</a:t>
            </a:fld>
            <a:endParaRPr lang="en-US"/>
          </a:p>
        </p:txBody>
      </p:sp>
    </p:spTree>
    <p:extLst>
      <p:ext uri="{BB962C8B-B14F-4D97-AF65-F5344CB8AC3E}">
        <p14:creationId xmlns:p14="http://schemas.microsoft.com/office/powerpoint/2010/main" val="388336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Thánh Vịnh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91</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Nhật </a:t>
            </a: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VIII </a:t>
            </a: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Thường Niên Năm C</a:t>
            </a:r>
            <a:b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Lm Kim Long</a:t>
            </a:r>
            <a:endParaRPr lang="en-US" sz="4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79983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Alleluia-alleluia:</a:t>
            </a:r>
            <a:r>
              <a:rPr lang="en-US" sz="66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66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Anh em hãy chiếu sáng như những vì sao giữa thế gian và làm sáng tỏ lời ban sự sống. </a:t>
            </a:r>
            <a:r>
              <a:rPr lang="en-US" sz="66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t>
            </a:r>
            <a:endParaRPr lang="en-US" sz="6600" b="1">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80862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Lạy Chúa, được tạ ơn Chúa thật thú vị thay.</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Ôi thú vị thay được tạ ơn Chúa, được mừng hát danh ngài, lạy Đấng Tối Cao. Từ bình minh tuyên xưng kỳ công của Ngài. Suốt đêm trường quảng bá lòng Ngài tín trong</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Lạy Chúa, được tạ ơn Chúa thật thú vị thay.</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14038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48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8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Như khóm dưa xanh, này người công chính, như hương bá vương mình từ núi Li- băng, được trồng lên ngay trong nhà của Chúa Trời, giữa khuôn vườn, ở trước đền thờ Chúa ta.</a:t>
            </a:r>
            <a:endParaRPr lang="en-US" sz="48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Lạy Chúa, được tạ ơn Chúa thật thú vị thay.</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39093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Tuy đã già nhưng còn trổ hoa trái, thân cây vẫn căng đầy nhựa sống xanh tươi. Để truyền rao nơi Ngài luôn chính trự, núi ẩn mình bởi Chúa, Ngài chẳng bất công.</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Lạy Chúa, được tạ ơn Chúa thật thú vị thay.</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135729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210</Words>
  <Application>Microsoft Office PowerPoint</Application>
  <PresentationFormat>On-screen Show (16:9)</PresentationFormat>
  <Paragraphs>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91 Chúa Nhật VIII Thường Niên Năm C Lm Kim Long</vt:lpstr>
      <vt:lpstr>Đk: Lạy Chúa, được tạ ơn Chúa thật thú vị thay.</vt:lpstr>
      <vt:lpstr>Tk1: Ôi thú vị thay được tạ ơn Chúa, được mừng hát danh ngài, lạy Đấng Tối Cao. Từ bình minh tuyên xưng kỳ công của Ngài. Suốt đêm trường quảng bá lòng Ngài tín trong.</vt:lpstr>
      <vt:lpstr>Đk: Lạy Chúa, được tạ ơn Chúa thật thú vị thay.</vt:lpstr>
      <vt:lpstr>Tk2: Như khóm dưa xanh, này người công chính, như hương bá vương mình từ núi Li- băng, được trồng lên ngay trong nhà của Chúa Trời, giữa khuôn vườn, ở trước đền thờ Chúa ta.</vt:lpstr>
      <vt:lpstr>Đk: Lạy Chúa, được tạ ơn Chúa thật thú vị thay.</vt:lpstr>
      <vt:lpstr>Tk3: Tuy đã già nhưng còn trổ hoa trái, thân cây vẫn căng đầy nhựa sống xanh tươi. Để truyền rao nơi Ngài luôn chính trự, núi ẩn mình bởi Chúa, Ngài chẳng bất công.</vt:lpstr>
      <vt:lpstr>Đk: Lạy Chúa, được tạ ơn Chúa thật thú vị thay.</vt:lpstr>
      <vt:lpstr>PowerPoint Presentation</vt:lpstr>
      <vt:lpstr>Alleluia-alleluia: Anh em hãy chiếu sáng như những vì sao giữa thế gian và làm sáng tỏ lời ban sự sống. Alleluia.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18 B Chúa Nhật III Thường Niên Năm C Lm Kim Long</dc:title>
  <dc:creator>Hung Nam</dc:creator>
  <cp:lastModifiedBy>Hung Nam</cp:lastModifiedBy>
  <cp:revision>14</cp:revision>
  <dcterms:created xsi:type="dcterms:W3CDTF">2021-12-05T07:42:38Z</dcterms:created>
  <dcterms:modified xsi:type="dcterms:W3CDTF">2021-12-06T00:56:58Z</dcterms:modified>
</cp:coreProperties>
</file>