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5" r:id="rId5"/>
    <p:sldId id="259" r:id="rId6"/>
    <p:sldId id="276" r:id="rId7"/>
    <p:sldId id="260" r:id="rId8"/>
    <p:sldId id="277" r:id="rId9"/>
    <p:sldId id="261" r:id="rId10"/>
    <p:sldId id="278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3048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09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638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45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322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849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977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867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530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456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933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5000">
              <a:srgbClr val="003300">
                <a:lumMod val="84000"/>
                <a:lumOff val="16000"/>
              </a:srgbClr>
            </a:gs>
            <a:gs pos="8000">
              <a:srgbClr val="9CB86E"/>
            </a:gs>
            <a:gs pos="62000">
              <a:srgbClr val="156B13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C1313-69AC-49C4-9413-EF1B6D3C38B0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0B6B7-AC69-4EB7-925B-B7669F95C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288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r>
              <a:rPr lang="en-US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Thánh Vịnh 95</a:t>
            </a:r>
            <a:br>
              <a:rPr lang="en-US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Chúa Nhật II Thường Niên Năm C</a:t>
            </a:r>
            <a:br>
              <a:rPr lang="en-US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Lm Kim Long</a:t>
            </a:r>
            <a:endParaRPr lang="en-US" b="1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1012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80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Đk:</a:t>
            </a:r>
            <a:r>
              <a:rPr lang="en-US" sz="8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Hãy loan báo cho mọi dân nước biết kỳ công Chúa làm.</a:t>
            </a:r>
            <a:endParaRPr lang="en-US" sz="8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906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9295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54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Alleluia-alleluia:</a:t>
            </a:r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Nhờ Tin Mừng. Thiên Chúa đã kêu gọi chúng ta, để chúng ta được hưởng vinh quang của Đức Giêsu Kitô Chúa chúng ta. </a:t>
            </a:r>
            <a:r>
              <a:rPr lang="en-US" sz="5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Alleluia.</a:t>
            </a:r>
            <a:endParaRPr lang="en-US" sz="5400" b="1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9295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9295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9295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9295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9295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9295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9295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9295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80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Đk:</a:t>
            </a:r>
            <a:r>
              <a:rPr lang="en-US" sz="8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Hãy loan báo cho mọi dân nước biết kỳ công Chúa làm.</a:t>
            </a:r>
            <a:endParaRPr lang="en-US" sz="8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9295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9295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9295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9295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9295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60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Tk1:</a:t>
            </a: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Hát lên mừng Chúa một bài ca mới. Hát lên mừng Chúa hỡi tất cả địa cầu. Hát lên mừng Chúa, hãy chúc tụng Thánh danh.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9295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80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Đk:</a:t>
            </a:r>
            <a:r>
              <a:rPr lang="en-US" sz="8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Hãy loan báo cho mọi dân nước biết kỳ công Chúa làm.</a:t>
            </a:r>
            <a:endParaRPr lang="en-US" sz="8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906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60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Tk2:</a:t>
            </a: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Phúc ân độ thế ngày ngày loan báo. Nói cho vạn quốc biết rõ vinh hiển Ngài, các dân đều thấy những vĩ nghiệp tay Ngài.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9295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80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Đk:</a:t>
            </a:r>
            <a:r>
              <a:rPr lang="en-US" sz="8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Hãy loan báo cho mọi dân nước biết kỳ công Chúa làm.</a:t>
            </a:r>
            <a:endParaRPr lang="en-US" sz="8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906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60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Tk3:</a:t>
            </a: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Đất mai nhảy múa trời nào vui lên, biển khơi gầm thét với tất cả hải vật, các cây rừng hãy hát xướng cùng nương đồng.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9295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80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Đk:</a:t>
            </a:r>
            <a:r>
              <a:rPr lang="en-US" sz="8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Hãy loan báo cho mọi dân nước biết kỳ công Chúa làm.</a:t>
            </a:r>
            <a:endParaRPr lang="en-US" sz="8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906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54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Tk4:</a:t>
            </a:r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Hát lên mừng Chúa vì Ngài ngự đến, xét xử trần thế đúng phép công minh Ngài. Xét xử vạn quốc, phán quyết Ngài công minh.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9295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235</Words>
  <Application>Microsoft Office PowerPoint</Application>
  <PresentationFormat>On-screen Show (16:9)</PresentationFormat>
  <Paragraphs>11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Thánh Vịnh 95 Chúa Nhật II Thường Niên Năm C Lm Kim Long</vt:lpstr>
      <vt:lpstr>Đk: Hãy loan báo cho mọi dân nước biết kỳ công Chúa làm.</vt:lpstr>
      <vt:lpstr>Tk1: Hát lên mừng Chúa một bài ca mới. Hát lên mừng Chúa hỡi tất cả địa cầu. Hát lên mừng Chúa, hãy chúc tụng Thánh danh.</vt:lpstr>
      <vt:lpstr>Đk: Hãy loan báo cho mọi dân nước biết kỳ công Chúa làm.</vt:lpstr>
      <vt:lpstr>Tk2: Phúc ân độ thế ngày ngày loan báo. Nói cho vạn quốc biết rõ vinh hiển Ngài, các dân đều thấy những vĩ nghiệp tay Ngài.</vt:lpstr>
      <vt:lpstr>Đk: Hãy loan báo cho mọi dân nước biết kỳ công Chúa làm.</vt:lpstr>
      <vt:lpstr>Tk3: Đất mai nhảy múa trời nào vui lên, biển khơi gầm thét với tất cả hải vật, các cây rừng hãy hát xướng cùng nương đồng.</vt:lpstr>
      <vt:lpstr>Đk: Hãy loan báo cho mọi dân nước biết kỳ công Chúa làm.</vt:lpstr>
      <vt:lpstr>Tk4: Hát lên mừng Chúa vì Ngài ngự đến, xét xử trần thế đúng phép công minh Ngài. Xét xử vạn quốc, phán quyết Ngài công minh.</vt:lpstr>
      <vt:lpstr>Đk: Hãy loan báo cho mọi dân nước biết kỳ công Chúa làm.</vt:lpstr>
      <vt:lpstr>PowerPoint Presentation</vt:lpstr>
      <vt:lpstr>Alleluia-alleluia: Nhờ Tin Mừng. Thiên Chúa đã kêu gọi chúng ta, để chúng ta được hưởng vinh quang của Đức Giêsu Kitô Chúa chúng ta. Alleluia.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Hung Nam</dc:creator>
  <cp:lastModifiedBy>Hung Nam</cp:lastModifiedBy>
  <cp:revision>4</cp:revision>
  <dcterms:created xsi:type="dcterms:W3CDTF">2021-12-05T06:55:56Z</dcterms:created>
  <dcterms:modified xsi:type="dcterms:W3CDTF">2021-12-05T07:26:16Z</dcterms:modified>
</cp:coreProperties>
</file>