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5" r:id="rId7"/>
    <p:sldId id="260" r:id="rId8"/>
    <p:sldId id="266" r:id="rId9"/>
    <p:sldId id="268" r:id="rId10"/>
    <p:sldId id="269" r:id="rId11"/>
    <p:sldId id="262" r:id="rId12"/>
    <p:sldId id="263" r:id="rId13"/>
    <p:sldId id="267"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12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2/14/2022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thánh vịnh 50</a:t>
            </a:r>
            <a:b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thứ tư lễ tro</a:t>
            </a:r>
            <a:br>
              <a:rPr lang="en-US" sz="5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lm kim long</a:t>
            </a:r>
            <a:b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br>
            <a:r>
              <a:rPr lang="en-US" sz="40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04 câu</a:t>
            </a:r>
            <a:endParaRPr lang="en-US" sz="4000" b="1" cap="all">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thương chúng con vì chúng đã phạm đến Ngài</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195536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4171950"/>
          </a:xfrm>
        </p:spPr>
        <p:txBody>
          <a:bodyPr>
            <a:noAutofit/>
          </a:bodyPr>
          <a:lstStyle/>
          <a:p>
            <a:pPr algn="just"/>
            <a:r>
              <a:rPr lang="en-US" sz="66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Hôm nay, các ban đừng cứng lòng nữa, nhưng hãy lắng nghe tiếng Chúa.</a:t>
            </a:r>
            <a:endParaRPr lang="en-US" sz="66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0" y="0"/>
            <a:ext cx="9220200" cy="923330"/>
          </a:xfrm>
          <a:prstGeom prst="rect">
            <a:avLst/>
          </a:prstGeom>
          <a:noFill/>
        </p:spPr>
        <p:txBody>
          <a:bodyPr wrap="square" rtlCol="0">
            <a:spAutoFit/>
          </a:bodyPr>
          <a:lstStyle/>
          <a:p>
            <a:r>
              <a:rPr lang="en-US" sz="54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Tung Hô Tin Mừng:</a:t>
            </a:r>
            <a:endParaRPr lang="en-US" sz="5400"/>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280862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Lạy </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Chúa xin thương chúng con vì chúng đã phạm đến Ngài</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Xin thương con lạy Chúa theo lượng từ bi Chúa xóa tội con theo lượng hải hà. Rửa con sạch muôn vàn lầm lỗi, tội tình con xin Ngài tẩy luyện.</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thương chúng con vì chúng đã phạm đến Ngài</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14038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Vâng con nay đã biết bao tội tình vương mắc suốt ngày đêm luôn ở trước mặt. Dám sai phạm với một mình Chúa, từng tà gian ngay ở trước Ngài.</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thương chúng con vì chúng đã phạm đến Ngài</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9093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Ban cho con, lay Chúa cõi lòng thực trong trắng, phú vào con tinh thần vững mạnh. Chớ xua từ con khỏi mặt Chúa, đừng biệt con khỏi thần trí Ngài.</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a:t>
            </a:r>
            <a:r>
              <a:rPr lang="vi-VN"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Lạy Chúa xin thương chúng con vì chúng đã phạm đến Ngài</a:t>
            </a:r>
            <a:endParaRPr lang="en-US" sz="72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135729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Tk4</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smtClean="0">
                <a:solidFill>
                  <a:srgbClr val="660066"/>
                </a:solidFill>
                <a:effectLst>
                  <a:outerShdw blurRad="38100" dist="38100" dir="2700000" algn="tl">
                    <a:srgbClr val="000000">
                      <a:alpha val="43137"/>
                    </a:srgbClr>
                  </a:outerShdw>
                </a:effectLst>
                <a:latin typeface="Times New Roman" pitchFamily="18" charset="0"/>
                <a:cs typeface="Times New Roman" pitchFamily="18" charset="0"/>
              </a:rPr>
              <a:t> Cho con vui được thấy ơn Ngài thương cứu rỗi, đỡ vực con theo lòng quảng đại. Cúi xin Ngài thương mở miệng lưỡi, để hồn con dâng lời tán tụng.</a:t>
            </a:r>
            <a:endParaRPr lang="en-US" sz="5400" b="1">
              <a:solidFill>
                <a:srgbClr val="66006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632703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242</Words>
  <Application>Microsoft Office PowerPoint</Application>
  <PresentationFormat>On-screen Show (16:9)</PresentationFormat>
  <Paragraphs>12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thánh vịnh 50 thứ tư lễ tro lm kim long 04 câu</vt:lpstr>
      <vt:lpstr>Đk: Lạy Chúa xin thương chúng con vì chúng đã phạm đến Ngài</vt:lpstr>
      <vt:lpstr>Tk1: Xin thương con lạy Chúa theo lượng từ bi Chúa xóa tội con theo lượng hải hà. Rửa con sạch muôn vàn lầm lỗi, tội tình con xin Ngài tẩy luyện.</vt:lpstr>
      <vt:lpstr>Đk: Lạy Chúa xin thương chúng con vì chúng đã phạm đến Ngài</vt:lpstr>
      <vt:lpstr>Tk2: Vâng con nay đã biết bao tội tình vương mắc suốt ngày đêm luôn ở trước mặt. Dám sai phạm với một mình Chúa, từng tà gian ngay ở trước Ngài.</vt:lpstr>
      <vt:lpstr>Đk: Lạy Chúa xin thương chúng con vì chúng đã phạm đến Ngài</vt:lpstr>
      <vt:lpstr>Tk3: Ban cho con, lay Chúa cõi lòng thực trong trắng, phú vào con tinh thần vững mạnh. Chớ xua từ con khỏi mặt Chúa, đừng biệt con khỏi thần trí Ngài.</vt:lpstr>
      <vt:lpstr>Đk: Lạy Chúa xin thương chúng con vì chúng đã phạm đến Ngài</vt:lpstr>
      <vt:lpstr>Tk4: Cho con vui được thấy ơn Ngài thương cứu rỗi, đỡ vực con theo lòng quảng đại. Cúi xin Ngài thương mở miệng lưỡi, để hồn con dâng lời tán tụng.</vt:lpstr>
      <vt:lpstr>Đk: Lạy Chúa xin thương chúng con vì chúng đã phạm đến Ngài</vt:lpstr>
      <vt:lpstr>PowerPoint Presentation</vt:lpstr>
      <vt:lpstr>Hôm nay, các ban đừng cứng lòng nữa, nhưng hãy lắng nghe tiếng Chúa.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19</cp:revision>
  <dcterms:created xsi:type="dcterms:W3CDTF">2021-12-05T07:42:38Z</dcterms:created>
  <dcterms:modified xsi:type="dcterms:W3CDTF">2022-02-14T12:40:11Z</dcterms:modified>
</cp:coreProperties>
</file>