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0" r:id="rId8"/>
    <p:sldId id="266" r:id="rId9"/>
    <p:sldId id="268" r:id="rId10"/>
    <p:sldId id="269" r:id="rId11"/>
    <p:sldId id="262" r:id="rId12"/>
    <p:sldId id="263" r:id="rId13"/>
    <p:sldId id="267"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12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2/14/2022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thánh vịnh 90</a:t>
            </a:r>
            <a:b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36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chúa nhật I mùa chay năm c</a:t>
            </a:r>
            <a:br>
              <a:rPr lang="en-US" sz="36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lm kim long</a:t>
            </a:r>
            <a:b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04 câu</a:t>
            </a:r>
            <a:endParaRPr lang="en-US" sz="4000" b="1" cap="all">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ở kề bên con trong lúc ngặt nghèo.</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195536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4171950"/>
          </a:xfrm>
        </p:spPr>
        <p:txBody>
          <a:bodyPr>
            <a:noAutofit/>
          </a:bodyPr>
          <a:lstStyle/>
          <a:p>
            <a:pPr algn="just"/>
            <a:r>
              <a:rPr lang="en-US" sz="66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Người ra sống không nguyên bởi bánh, nhưng bởi mọi lời do miệng Thiên Chúa phán ra.</a:t>
            </a:r>
            <a:endParaRPr lang="en-US" sz="66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0" y="0"/>
            <a:ext cx="9220200" cy="923330"/>
          </a:xfrm>
          <a:prstGeom prst="rect">
            <a:avLst/>
          </a:prstGeom>
          <a:noFill/>
        </p:spPr>
        <p:txBody>
          <a:bodyPr wrap="square" rtlCol="0">
            <a:spAutoFit/>
          </a:bodyPr>
          <a:lstStyle/>
          <a:p>
            <a:r>
              <a:rPr lang="en-US" sz="54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Tung Hô Tin Mừng:</a:t>
            </a:r>
            <a:endParaRPr lang="en-US" sz="5400"/>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28086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Lạy </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Chúa, xin ở kề bên con trong lúc ngặt nghèo.</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Hỡi ai nương tựa Đấng Tối Cao, ai nép dưới bóng Đấng Toàn năng, hãy thân thưa cùng Chúa: Ngài là chốn con nương mình, là thành lũy chở che, con tin tưởng nơi Ngài.</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ở kề bên con trong lúc ngặt nghèo.</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14038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Những tai ương bạn có mắc đâu, nguy khó có bén tới nhà đâu. Vì theo như lệnh Chúa, Ngài đã khiến bao thiên thần hằng gìn giữ bạn luôn trên muôn vạn nẻo đường.</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ở kề bên con trong lúc ngặt nghèo.</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909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Chính tay thiên thần sẽ đỡ nâng chân khỏi vấp đá lúc bạn đi. Và luôn tay gìn giữ, dù bạn dẫm lên beo hùm, dù đạp rắn hổ mang, hay sư tử long đầu.</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ở kề bên con trong lúc ngặt nghèo.</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35729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Tk4</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Đỡ nâng ai nhận biết Thánh Danh, ai những gắn bó mãi cùng ta, được ta nương giải thoát. Họ cầu cứu, Ta nghe lời, ngày họ mắc hiểm nguy, Ta luôn ở cận kề.</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632703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272</Words>
  <Application>Microsoft Office PowerPoint</Application>
  <PresentationFormat>On-screen Show (16:9)</PresentationFormat>
  <Paragraphs>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90 chúa nhật I mùa chay năm c lm kim long 04 câu</vt:lpstr>
      <vt:lpstr>Đk: Lạy Chúa, xin ở kề bên con trong lúc ngặt nghèo.</vt:lpstr>
      <vt:lpstr>Tk1: Hỡi ai nương tựa Đấng Tối Cao, ai nép dưới bóng Đấng Toàn năng, hãy thân thưa cùng Chúa: Ngài là chốn con nương mình, là thành lũy chở che, con tin tưởng nơi Ngài.</vt:lpstr>
      <vt:lpstr>Đk: Lạy Chúa, xin ở kề bên con trong lúc ngặt nghèo.</vt:lpstr>
      <vt:lpstr>Tk2: Những tai ương bạn có mắc đâu, nguy khó có bén tới nhà đâu. Vì theo như lệnh Chúa, Ngài đã khiến bao thiên thần hằng gìn giữ bạn luôn trên muôn vạn nẻo đường.</vt:lpstr>
      <vt:lpstr>Đk: Lạy Chúa, xin ở kề bên con trong lúc ngặt nghèo.</vt:lpstr>
      <vt:lpstr>Tk3: Chính tay thiên thần sẽ đỡ nâng chân khỏi vấp đá lúc bạn đi. Và luôn tay gìn giữ, dù bạn dẫm lên beo hùm, dù đạp rắn hổ mang, hay sư tử long đầu.</vt:lpstr>
      <vt:lpstr>Đk: Lạy Chúa, xin ở kề bên con trong lúc ngặt nghèo.</vt:lpstr>
      <vt:lpstr>Tk4: Đỡ nâng ai nhận biết Thánh Danh, ai những gắn bó mãi cùng ta, được ta nương giải thoát. Họ cầu cứu, Ta nghe lời, ngày họ mắc hiểm nguy, Ta luôn ở cận kề.</vt:lpstr>
      <vt:lpstr>Đk: Lạy Chúa, xin ở kề bên con trong lúc ngặt nghèo.</vt:lpstr>
      <vt:lpstr>PowerPoint Presentation</vt:lpstr>
      <vt:lpstr>Người ra sống không nguyên bởi bánh, nhưng bởi mọi lời do miệng Thiên Chúa phán ra.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21</cp:revision>
  <dcterms:created xsi:type="dcterms:W3CDTF">2021-12-05T07:42:38Z</dcterms:created>
  <dcterms:modified xsi:type="dcterms:W3CDTF">2022-02-14T12:57:11Z</dcterms:modified>
</cp:coreProperties>
</file>