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theme/themeOverride4.xml" ContentType="application/vnd.openxmlformats-officedocument.themeOverrid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  <p:sldMasterId id="2147483708" r:id="rId3"/>
    <p:sldMasterId id="2147483720" r:id="rId4"/>
    <p:sldMasterId id="2147483833" r:id="rId5"/>
    <p:sldMasterId id="2147483894" r:id="rId6"/>
  </p:sldMasterIdLst>
  <p:notesMasterIdLst>
    <p:notesMasterId r:id="rId19"/>
  </p:notesMasterIdLst>
  <p:sldIdLst>
    <p:sldId id="8752" r:id="rId7"/>
    <p:sldId id="8753" r:id="rId8"/>
    <p:sldId id="8754" r:id="rId9"/>
    <p:sldId id="8756" r:id="rId10"/>
    <p:sldId id="8809" r:id="rId11"/>
    <p:sldId id="8819" r:id="rId12"/>
    <p:sldId id="8760" r:id="rId13"/>
    <p:sldId id="8820" r:id="rId14"/>
    <p:sldId id="8821" r:id="rId15"/>
    <p:sldId id="8823" r:id="rId16"/>
    <p:sldId id="8824" r:id="rId17"/>
    <p:sldId id="8826" r:id="rId18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7400" b="1" kern="1200">
        <a:solidFill>
          <a:schemeClr val="tx2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FFFF00"/>
    <a:srgbClr val="006600"/>
    <a:srgbClr val="FF66CC"/>
    <a:srgbClr val="CC99FF"/>
    <a:srgbClr val="CCECFF"/>
    <a:srgbClr val="CCFF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9" autoAdjust="0"/>
    <p:restoredTop sz="93716" autoAdjust="0"/>
  </p:normalViewPr>
  <p:slideViewPr>
    <p:cSldViewPr>
      <p:cViewPr>
        <p:scale>
          <a:sx n="125" d="100"/>
          <a:sy n="125" d="100"/>
        </p:scale>
        <p:origin x="-1224" y="-77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6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845F6DF-176D-44E4-8805-E38E7059AB7E}" type="datetimeFigureOut">
              <a:rPr lang="en-US"/>
              <a:pPr>
                <a:defRPr/>
              </a:pPr>
              <a:t>12/4/2021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948C3CB-3830-4556-BDE8-77C6615288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157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hemeOverride" Target="../theme/themeOverride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401242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3640059"/>
            <a:ext cx="8458200" cy="916781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2914650"/>
            <a:ext cx="8458200" cy="6858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1" y="4855369"/>
            <a:ext cx="758825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E96-DE9C-45D7-8CA5-EACB389EE0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8572"/>
      </p:ext>
    </p:extLst>
  </p:cSld>
  <p:clrMapOvr>
    <a:masterClrMapping/>
  </p:clrMapOvr>
  <p:transition advClick="0" advTm="3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411957"/>
            <a:ext cx="18288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957"/>
            <a:ext cx="62484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745CD-422A-4F68-8489-FE23FBA72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58596"/>
      </p:ext>
    </p:extLst>
  </p:cSld>
  <p:clrMapOvr>
    <a:masterClrMapping/>
  </p:clrMapOvr>
  <p:transition advClick="0" advTm="3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3AA19-C3AE-452A-82BE-7D0EB1A0A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9371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6AB36-1A4B-4E2F-9C28-72BB0DE18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886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C5B1-DCDF-49A8-8570-14E8F5EE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31207"/>
      </p:ext>
    </p:extLst>
  </p:cSld>
  <p:clrMapOvr>
    <a:masterClrMapping/>
  </p:clrMapOvr>
  <p:transition advClick="0" advTm="3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7DD4F-82A5-4C3B-941E-62873B717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498535"/>
      </p:ext>
    </p:extLst>
  </p:cSld>
  <p:clrMapOvr>
    <a:masterClrMapping/>
  </p:clrMapOvr>
  <p:transition advClick="0" advTm="3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E2763-D6B5-4A22-A433-78F232A4A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907988"/>
      </p:ext>
    </p:extLst>
  </p:cSld>
  <p:clrMapOvr>
    <a:masterClrMapping/>
  </p:clrMapOvr>
  <p:transition advClick="0" advTm="3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DEDE9-E1FF-4533-B4ED-44C26BFE58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329194"/>
      </p:ext>
    </p:extLst>
  </p:cSld>
  <p:clrMapOvr>
    <a:masterClrMapping/>
  </p:clrMapOvr>
  <p:transition advClick="0" advTm="3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B598B-6828-40A0-B42B-1DC3060CC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27829"/>
      </p:ext>
    </p:extLst>
  </p:cSld>
  <p:clrMapOvr>
    <a:masterClrMapping/>
  </p:clrMapOvr>
  <p:transition advClick="0" advTm="3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831056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6" y="4019551"/>
            <a:ext cx="155575" cy="116681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5B81DF-FF32-44C9-B173-CF9B90E18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982458"/>
      </p:ext>
    </p:extLst>
  </p:cSld>
  <p:clrMapOvr>
    <a:masterClrMapping/>
  </p:clrMapOvr>
  <p:transition advClick="0" advTm="3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14B10-9902-42A5-89D9-4BE923497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02104"/>
      </p:ext>
    </p:extLst>
  </p:cSld>
  <p:clrMapOvr>
    <a:masterClrMapping/>
  </p:clrMapOvr>
  <p:transition advClick="0" advTm="3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2583677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257300"/>
            <a:ext cx="8458200" cy="9144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210314"/>
            <a:ext cx="8686800" cy="88861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817D3-75F4-4915-A26E-AD9136616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837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1C459-3387-4F08-98C1-50CF2FD17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873844"/>
      </p:ext>
    </p:extLst>
  </p:cSld>
  <p:clrMapOvr>
    <a:masterClrMapping/>
  </p:clrMapOvr>
  <p:transition advClick="0" advTm="3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F40E9-2769-4211-A4EA-451CEE434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1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48695-B5DC-459E-B5FE-6041026FC5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5256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advClick="0" advTm="3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C01C6-272B-4F13-87E2-699A169936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924578"/>
      </p:ext>
    </p:extLst>
  </p:cSld>
  <p:clrMapOvr>
    <a:masterClrMapping/>
  </p:clrMapOvr>
  <p:transition advClick="0" advTm="3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5C5CC-CF02-4134-B121-DD8B1717E3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10400"/>
      </p:ext>
    </p:extLst>
  </p:cSld>
  <p:clrMapOvr>
    <a:masterClrMapping/>
  </p:clrMapOvr>
  <p:transition advClick="0" advTm="3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D55036-1CD5-458F-89CC-78993760F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74074"/>
      </p:ext>
    </p:extLst>
  </p:cSld>
  <p:clrMapOvr>
    <a:masterClrMapping/>
  </p:clrMapOvr>
  <p:transition advClick="0" advTm="3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4DA42-F8B5-4A0A-A7D0-5D0AEEA6F5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31751"/>
      </p:ext>
    </p:extLst>
  </p:cSld>
  <p:clrMapOvr>
    <a:masterClrMapping/>
  </p:clrMapOvr>
  <p:transition advClick="0" advTm="3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4816079"/>
            <a:ext cx="762000" cy="273844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2F240-1C78-4B20-A647-44597A5E2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81126"/>
      </p:ext>
    </p:extLst>
  </p:cSld>
  <p:clrMapOvr>
    <a:masterClrMapping/>
  </p:clrMapOvr>
  <p:transition advClick="0" advTm="3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BBDC50-97A4-4C86-99E5-659BA92118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06950"/>
      </p:ext>
    </p:extLst>
  </p:cSld>
  <p:clrMapOvr>
    <a:masterClrMapping/>
  </p:clrMapOvr>
  <p:transition advClick="0" advTm="3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CF7B1-6E53-4FF1-B08A-12D01B436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20183"/>
      </p:ext>
    </p:extLst>
  </p:cSld>
  <p:clrMapOvr>
    <a:masterClrMapping/>
  </p:clrMapOvr>
  <p:transition advClick="0" advTm="3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200150"/>
            <a:ext cx="41910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343400" cy="3543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5B6C7-AB2B-4E5A-8B96-B6FB8E95FA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157749"/>
      </p:ext>
    </p:extLst>
  </p:cSld>
  <p:clrMapOvr>
    <a:masterClrMapping/>
  </p:clrMapOvr>
  <p:transition advClick="0" advTm="3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9141-4CB1-4FDB-9192-2D09E6ADB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481739"/>
      </p:ext>
    </p:extLst>
  </p:cSld>
  <p:clrMapOvr>
    <a:masterClrMapping/>
  </p:clrMapOvr>
  <p:transition advClick="0" advTm="30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22622"/>
            <a:ext cx="9067800" cy="5167313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428750"/>
            <a:ext cx="4953000" cy="23431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1543050"/>
            <a:ext cx="4802188" cy="2115741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97819"/>
            <a:ext cx="4419600" cy="1200245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800350"/>
            <a:ext cx="4419600" cy="8001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FA6FB-5A09-420A-9122-A00FED6622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771230"/>
      </p:ext>
    </p:extLst>
  </p:cSld>
  <p:clrMapOvr>
    <a:masterClrMapping/>
  </p:clrMapOvr>
  <p:transition advClick="0" advTm="30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22623"/>
            <a:ext cx="9067800" cy="3634979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3233738"/>
            <a:ext cx="9144000" cy="1428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3290888"/>
            <a:ext cx="9144000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4604148"/>
            <a:ext cx="9144000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216023"/>
            <a:ext cx="8305800" cy="310987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3347676"/>
            <a:ext cx="8305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1AF84-FBCA-4A3E-B5D9-7961601EA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970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 advTm="30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FEF1A-7FE7-41D2-A781-454C4686F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33841"/>
      </p:ext>
    </p:extLst>
  </p:cSld>
  <p:clrMapOvr>
    <a:masterClrMapping/>
  </p:clrMapOvr>
  <p:transition advClick="0" advTm="30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3601E-B46D-46E7-A1E8-86EA02F31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54529"/>
      </p:ext>
    </p:extLst>
  </p:cSld>
  <p:clrMapOvr>
    <a:masterClrMapping/>
  </p:clrMapOvr>
  <p:transition advClick="0" advTm="30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156E9-AAC2-4214-9826-AB0C777C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5747"/>
      </p:ext>
    </p:extLst>
  </p:cSld>
  <p:clrMapOvr>
    <a:masterClrMapping/>
  </p:clrMapOvr>
  <p:transition advClick="0" advTm="30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9209E-2DC0-474C-BAEA-D2722628E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57163"/>
      </p:ext>
    </p:extLst>
  </p:cSld>
  <p:clrMapOvr>
    <a:masterClrMapping/>
  </p:clrMapOvr>
  <p:transition advClick="0" advTm="3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04788"/>
            <a:ext cx="548640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426464"/>
            <a:ext cx="2377440" cy="10287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5164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427C0-C320-4605-A21F-6456727A4F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13362"/>
      </p:ext>
    </p:extLst>
  </p:cSld>
  <p:clrMapOvr>
    <a:masterClrMapping/>
  </p:clrMapOvr>
  <p:transition advClick="0" advTm="3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172766"/>
            <a:ext cx="2762250" cy="2484834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505149" y="2416374"/>
            <a:ext cx="2263378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" y="1284685"/>
            <a:ext cx="2651125" cy="119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" y="3550444"/>
            <a:ext cx="2651125" cy="1191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285750"/>
            <a:ext cx="5562600" cy="42291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428750"/>
            <a:ext cx="2377440" cy="10287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2457450"/>
            <a:ext cx="2377440" cy="10287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4D00-D065-45C5-8AA1-291744212A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84328"/>
      </p:ext>
    </p:extLst>
  </p:cSld>
  <p:clrMapOvr>
    <a:masterClrMapping/>
  </p:clrMapOvr>
  <p:transition advClick="0" advTm="30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7C9E8-D485-4F49-9310-5347B17FB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66191"/>
      </p:ext>
    </p:extLst>
  </p:cSld>
  <p:clrMapOvr>
    <a:masterClrMapping/>
  </p:clrMapOvr>
  <p:transition advClick="0" advTm="3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451485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4057650"/>
            <a:ext cx="8610600" cy="661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500062"/>
            <a:ext cx="4290556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6" y="500062"/>
            <a:ext cx="4292241" cy="47982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987028"/>
            <a:ext cx="429055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987028"/>
            <a:ext cx="4288536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4857750"/>
            <a:ext cx="762000" cy="1857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6FFC5-2E7D-47E9-98B5-1B0C26CFD0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33608"/>
      </p:ext>
    </p:extLst>
  </p:cSld>
  <p:clrMapOvr>
    <a:masterClrMapping/>
  </p:clrMapOvr>
  <p:transition advClick="0" advTm="3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A4971-2119-4045-84C1-22CD8FA6C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813635"/>
      </p:ext>
    </p:extLst>
  </p:cSld>
  <p:clrMapOvr>
    <a:masterClrMapping/>
  </p:clrMapOvr>
  <p:transition advClick="0" advTm="3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D215B-83F6-470F-978F-3FBD5E77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46112"/>
      </p:ext>
    </p:extLst>
  </p:cSld>
  <p:clrMapOvr>
    <a:masterClrMapping/>
  </p:clrMapOvr>
  <p:transition advClick="0" advTm="3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CF404-2638-4C38-8582-032E53A56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83996"/>
      </p:ext>
    </p:extLst>
  </p:cSld>
  <p:clrMapOvr>
    <a:masterClrMapping/>
  </p:clrMapOvr>
  <p:transition advClick="0" advTm="3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4CC14-1263-47E0-AE22-F8670A184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248487"/>
      </p:ext>
    </p:extLst>
  </p:cSld>
  <p:clrMapOvr>
    <a:masterClrMapping/>
  </p:clrMapOvr>
  <p:transition advClick="0" advTm="3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638C4C-7C9E-494A-88AB-CB489F58A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13797"/>
      </p:ext>
    </p:extLst>
  </p:cSld>
  <p:clrMapOvr>
    <a:masterClrMapping/>
  </p:clrMapOvr>
  <p:transition advClick="0" advTm="3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FF15D7-D547-48CE-ACAC-1E8F40607E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637456"/>
      </p:ext>
    </p:extLst>
  </p:cSld>
  <p:clrMapOvr>
    <a:masterClrMapping/>
  </p:clrMapOvr>
  <p:transition advClick="0" advTm="3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E0103-8BB0-48BD-BA1C-2FD585A08A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248190"/>
      </p:ext>
    </p:extLst>
  </p:cSld>
  <p:clrMapOvr>
    <a:masterClrMapping/>
  </p:clrMapOvr>
  <p:transition advClick="0" advTm="3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BF81-7DF2-4D0B-AF84-F7D0635D7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846619"/>
      </p:ext>
    </p:extLst>
  </p:cSld>
  <p:clrMapOvr>
    <a:masterClrMapping/>
  </p:clrMapOvr>
  <p:transition advClick="0" advTm="3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A6B4F-9306-4DF8-9812-C50FA0665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93398"/>
      </p:ext>
    </p:extLst>
  </p:cSld>
  <p:clrMapOvr>
    <a:masterClrMapping/>
  </p:clrMapOvr>
  <p:transition advClick="0" advTm="3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6AECE-F762-405E-A9F9-80749D3B1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5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342900"/>
            <a:ext cx="8686800" cy="630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2C182-9B84-485A-A0DA-4D2CA1BA2D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456635"/>
      </p:ext>
    </p:extLst>
  </p:cSld>
  <p:clrMapOvr>
    <a:masterClrMapping/>
  </p:clrMapOvr>
  <p:transition advClick="0" advTm="30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6BCFC-0261-44C7-B52D-A98F9B981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1342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82164-64AF-4813-9BBB-7A12F931F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43642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09D22-BAB0-4F79-B0C6-3A5AD06398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6C1C5-E091-4325-A7FB-826ADBD54A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5960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115E5-8745-4216-9AE1-5F2F4097C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836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ACC6D-1749-434E-8C30-49D0F452E8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33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E4DD1-8957-4C47-96D5-397B65262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62695"/>
      </p:ext>
    </p:extLst>
  </p:cSld>
  <p:clrMapOvr>
    <a:masterClrMapping/>
  </p:clrMapOvr>
  <p:transition advClick="0" advTm="3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4386838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4114800"/>
            <a:ext cx="8458200" cy="390525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1" y="457200"/>
            <a:ext cx="3008313" cy="360045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457200"/>
            <a:ext cx="5340350" cy="36004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22FE8-919D-4210-8349-004CE500D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8836"/>
      </p:ext>
    </p:extLst>
  </p:cSld>
  <p:clrMapOvr>
    <a:masterClrMapping/>
  </p:clrMapOvr>
  <p:transition advClick="0" advTm="3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462476"/>
            <a:ext cx="5029200" cy="27432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3745320"/>
            <a:ext cx="5867400" cy="391716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4149913"/>
            <a:ext cx="5867400" cy="576263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23A2C-4489-410B-8E96-60BC557227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46593"/>
      </p:ext>
    </p:extLst>
  </p:cSld>
  <p:clrMapOvr>
    <a:masterClrMapping/>
  </p:clrMapOvr>
  <p:transition advClick="0" advTm="3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A706-0217-4EA8-89EA-7E448F315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38438"/>
      </p:ext>
    </p:extLst>
  </p:cSld>
  <p:clrMapOvr>
    <a:masterClrMapping/>
  </p:clrMapOvr>
  <p:transition advClick="0" advTm="3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5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theme" Target="../theme/theme6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5" Type="http://schemas.openxmlformats.org/officeDocument/2006/relationships/slideLayout" Target="../slideLayouts/slideLayout53.xml"/><Relationship Id="rId4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165622"/>
            <a:ext cx="86868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57150"/>
            <a:ext cx="2514600" cy="216694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57150"/>
            <a:ext cx="3352800" cy="216694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4857751"/>
            <a:ext cx="762000" cy="18335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Franklin Gothic Book" panose="020B0503020102020204" pitchFamily="34" charset="0"/>
              </a:defRPr>
            </a:lvl1pPr>
          </a:lstStyle>
          <a:p>
            <a:pPr>
              <a:defRPr/>
            </a:pPr>
            <a:fld id="{3C8EA5F6-CC81-4EFB-BA8A-82E3AC88D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342900"/>
            <a:ext cx="8686800" cy="6286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788174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793490"/>
            <a:ext cx="8629650" cy="1786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72" r:id="rId1"/>
    <p:sldLayoutId id="2147484373" r:id="rId2"/>
    <p:sldLayoutId id="2147484374" r:id="rId3"/>
    <p:sldLayoutId id="2147484375" r:id="rId4"/>
    <p:sldLayoutId id="2147484376" r:id="rId5"/>
    <p:sldLayoutId id="2147484377" r:id="rId6"/>
    <p:sldLayoutId id="2147484378" r:id="rId7"/>
    <p:sldLayoutId id="2147484379" r:id="rId8"/>
    <p:sldLayoutId id="2147484380" r:id="rId9"/>
    <p:sldLayoutId id="214748438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953"/>
            <a:ext cx="9163050" cy="78105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953"/>
            <a:ext cx="4762500" cy="4786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5286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51373"/>
            <a:ext cx="8229600" cy="329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lnSpc>
                <a:spcPct val="100000"/>
              </a:lnSpc>
              <a:defRPr kumimoji="0"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38E0BF58-F49C-4683-9AE4-CA1F99F6C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19050" y="152400"/>
            <a:ext cx="9180513" cy="485775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0">
                <a:solidFill>
                  <a:schemeClr val="tx1"/>
                </a:solidFill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2" r:id="rId1"/>
    <p:sldLayoutId id="2147484383" r:id="rId2"/>
    <p:sldLayoutId id="2147484384" r:id="rId3"/>
    <p:sldLayoutId id="2147484385" r:id="rId4"/>
    <p:sldLayoutId id="2147484386" r:id="rId5"/>
    <p:sldLayoutId id="2147484387" r:id="rId6"/>
    <p:sldLayoutId id="2147484388" r:id="rId7"/>
    <p:sldLayoutId id="2147484389" r:id="rId8"/>
    <p:sldLayoutId id="2147484390" r:id="rId9"/>
    <p:sldLayoutId id="214748439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3563541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schemeClr val="tx1"/>
              </a:solidFill>
              <a:latin typeface="+mn-lt"/>
              <a:cs typeface="+mn-cs"/>
            </a:endParaRPr>
          </a:p>
        </p:txBody>
      </p:sp>
      <p:sp>
        <p:nvSpPr>
          <p:cNvPr id="3076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7467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7467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816079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4816079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lnSpc>
                <a:spcPct val="100000"/>
              </a:lnSpc>
              <a:defRPr kumimoji="0" sz="10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4816079"/>
            <a:ext cx="762000" cy="273844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0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CB60421-1A94-454A-889D-3B0696E37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92" r:id="rId1"/>
    <p:sldLayoutId id="2147484393" r:id="rId2"/>
    <p:sldLayoutId id="2147484394" r:id="rId3"/>
    <p:sldLayoutId id="2147484395" r:id="rId4"/>
    <p:sldLayoutId id="2147484396" r:id="rId5"/>
    <p:sldLayoutId id="2147484397" r:id="rId6"/>
    <p:sldLayoutId id="2147484398" r:id="rId7"/>
    <p:sldLayoutId id="2147484399" r:id="rId8"/>
    <p:sldLayoutId id="2147484400" r:id="rId9"/>
    <p:sldLayoutId id="2147484401" r:id="rId10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anose="020B0604020202020204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anose="020B06040202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6" y="102394"/>
            <a:ext cx="8869363" cy="4938713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 b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33925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4" y="4733925"/>
            <a:ext cx="34829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33925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200" b="0">
                <a:solidFill>
                  <a:srgbClr val="000000"/>
                </a:solidFill>
                <a:latin typeface="Tw Cen MT" panose="020B0602020104020603" pitchFamily="34" charset="0"/>
              </a:defRPr>
            </a:lvl1pPr>
          </a:lstStyle>
          <a:p>
            <a:pPr>
              <a:defRPr/>
            </a:pPr>
            <a:fld id="{3D36E253-DB18-4687-9111-9F3D99CF19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02" r:id="rId1"/>
    <p:sldLayoutId id="2147484403" r:id="rId2"/>
    <p:sldLayoutId id="2147484404" r:id="rId3"/>
    <p:sldLayoutId id="2147484405" r:id="rId4"/>
    <p:sldLayoutId id="2147484406" r:id="rId5"/>
    <p:sldLayoutId id="2147484407" r:id="rId6"/>
    <p:sldLayoutId id="2147484408" r:id="rId7"/>
    <p:sldLayoutId id="2147484409" r:id="rId8"/>
    <p:sldLayoutId id="2147484410" r:id="rId9"/>
  </p:sldLayoutIdLst>
  <p:transition advClick="0" advTm="3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1503B46-9EA8-412E-9E11-21D1A76D49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6" r:id="rId1"/>
    <p:sldLayoutId id="2147484357" r:id="rId2"/>
    <p:sldLayoutId id="2147484358" r:id="rId3"/>
    <p:sldLayoutId id="2147484359" r:id="rId4"/>
    <p:sldLayoutId id="2147484360" r:id="rId5"/>
    <p:sldLayoutId id="2147484361" r:id="rId6"/>
    <p:sldLayoutId id="2147484362" r:id="rId7"/>
    <p:sldLayoutId id="2147484363" r:id="rId8"/>
    <p:sldLayoutId id="2147484364" r:id="rId9"/>
  </p:sldLayoutIdLst>
  <p:transition advClick="0" advTm="3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 b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defRPr sz="1400" b="0">
                <a:solidFill>
                  <a:srgbClr val="000000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63BCF7-B196-4513-AC8D-3A0C7964A0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5" r:id="rId1"/>
    <p:sldLayoutId id="2147484366" r:id="rId2"/>
    <p:sldLayoutId id="2147484367" r:id="rId3"/>
    <p:sldLayoutId id="2147484368" r:id="rId4"/>
    <p:sldLayoutId id="2147484369" r:id="rId5"/>
    <p:sldLayoutId id="2147484370" r:id="rId6"/>
    <p:sldLayoutId id="2147484371" r:id="rId7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TIẾNG GỌI TRONG SA MẠC</a:t>
            </a:r>
            <a:br>
              <a:rPr lang="en-US" sz="4800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Lm. Xuân Thảo</a:t>
            </a:r>
            <a:endParaRPr lang="en-US" sz="32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4452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8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5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5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5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ọn đường cho chúa đi, hãy san bằng những con đường gập ghềnh</a:t>
            </a:r>
            <a:r>
              <a:rPr lang="vi-VN" sz="5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5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Đồi cao hay hố sâu, hãy biến thành những con đường thẳng tắp. </a:t>
            </a:r>
            <a:endParaRPr lang="en-US" sz="5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051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Dọn đường cho chúa đi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vi-VN" sz="6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 về với chúa </a:t>
            </a:r>
            <a:r>
              <a:rPr lang="vi-VN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 chúa đang gần kề. Nước chúa đang gần kề.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746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600" b="1" u="sng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Kết: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Dọn đường cho Chúa đi, trở về với Chúa đi.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8158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0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Tk1:</a:t>
            </a:r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rong sa mạc hoang vu, trên rừng vắng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âm </a:t>
            </a:r>
            <a:r>
              <a:rPr lang="vi-VN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6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Có tiếng gọi trong sa mạc, có tiếng gọi nơi hoang địa, có tiếng gọi trong lòng. </a:t>
            </a:r>
            <a:endParaRPr lang="en-US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85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7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vi-VN" sz="7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rong sa mạc hoang vu, trong cuộc sống </a:t>
            </a:r>
            <a:r>
              <a:rPr lang="vi-VN" sz="72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âu </a:t>
            </a:r>
            <a:r>
              <a:rPr lang="vi-VN" sz="72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lo:Có tiếng gọi trong sa mạc, có tiếng gọi trong hoang địa, có tiếng gọi lòng ta.</a:t>
            </a:r>
            <a:endParaRPr lang="en-US" sz="7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586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8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5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5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5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ọn đường cho chúa đi, hãy san bằng những con đường gập ghềnh</a:t>
            </a:r>
            <a:r>
              <a:rPr lang="vi-VN" sz="5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5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Đồi cao hay hố sâu, hãy biến thành những con đường thẳng tắp. </a:t>
            </a:r>
            <a:endParaRPr lang="en-US" sz="5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901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Dọn đường cho chúa đi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vi-VN" sz="6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 về với chúa </a:t>
            </a:r>
            <a:r>
              <a:rPr lang="vi-VN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 chúa đang gần kề. Nước chúa đang gần kề.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75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6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Tk2: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con người xa hoa, đang chìm đắm say sưa: có tiếng gọi nơi hoang địa, có tiếng gọi trong lòng. 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451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55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Khi con người hiên ngang trong cuộc sống </a:t>
            </a:r>
            <a:r>
              <a:rPr lang="vi-VN" sz="55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gian </a:t>
            </a:r>
            <a:r>
              <a:rPr lang="vi-VN" sz="55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tham:Có tiếng gọi trong sa mạc, có tiếng gọi trong hoang địa, có tiếng gọi lòng ta.</a:t>
            </a:r>
            <a:endParaRPr lang="en-US" sz="55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0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800" b="1" u="sng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Đk</a:t>
            </a:r>
            <a:r>
              <a:rPr lang="en-US" sz="5800" b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5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8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vi-VN" sz="5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ọn đường cho chúa đi, hãy san bằng những con đường gập ghềnh</a:t>
            </a:r>
            <a:r>
              <a:rPr lang="vi-VN" sz="5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5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Đồi cao hay hố sâu, hãy biến thành những con đường thẳng tắp. </a:t>
            </a:r>
            <a:endParaRPr lang="en-US" sz="5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051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vi-VN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Dọn đường cho chúa đi</a:t>
            </a:r>
            <a:r>
              <a:rPr lang="en-US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 </a:t>
            </a:r>
            <a:r>
              <a:rPr lang="vi-VN" sz="6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Trở về với chúa </a:t>
            </a:r>
            <a:r>
              <a:rPr lang="vi-VN" sz="6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vi-VN" sz="6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6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Nước chúa đang gần kề. Nước chúa đang gần kề.</a:t>
            </a:r>
            <a:endParaRPr lang="en-US" sz="66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40746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4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4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6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6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38925353</TotalTime>
  <Words>311</Words>
  <Application>Microsoft Office PowerPoint</Application>
  <PresentationFormat>On-screen Show (16:9)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Trek</vt:lpstr>
      <vt:lpstr>Flow</vt:lpstr>
      <vt:lpstr>Technic</vt:lpstr>
      <vt:lpstr>Thatch</vt:lpstr>
      <vt:lpstr>14_Default Design</vt:lpstr>
      <vt:lpstr>36_Default Design</vt:lpstr>
      <vt:lpstr>TIẾNG GỌI TRONG SA MẠC Lm. Xuân Thảo</vt:lpstr>
      <vt:lpstr>Tk1: Trong sa mạc hoang vu, trên rừng vắng âm u Có tiếng gọi trong sa mạc, có tiếng gọi nơi hoang địa, có tiếng gọi trong lòng. </vt:lpstr>
      <vt:lpstr>Trong sa mạc hoang vu, trong cuộc sống âu lo:Có tiếng gọi trong sa mạc, có tiếng gọi trong hoang địa, có tiếng gọi lòng ta.</vt:lpstr>
      <vt:lpstr>Đk: Dọn đường cho chúa đi, hãy san bằng những con đường gập ghềnh. Đồi cao hay hố sâu, hãy biến thành những con đường thẳng tắp. </vt:lpstr>
      <vt:lpstr>Dọn đường cho chúa đi! Trở về với chúa đi! Nước chúa đang gần kề. Nước chúa đang gần kề.</vt:lpstr>
      <vt:lpstr>Tk2: Khi con người xa hoa, đang chìm đắm say sưa: có tiếng gọi nơi hoang địa, có tiếng gọi trong lòng. </vt:lpstr>
      <vt:lpstr>Khi con người hiên ngang trong cuộc sống gian tham:Có tiếng gọi trong sa mạc, có tiếng gọi trong hoang địa, có tiếng gọi lòng ta.</vt:lpstr>
      <vt:lpstr>Đk: Dọn đường cho chúa đi, hãy san bằng những con đường gập ghềnh. Đồi cao hay hố sâu, hãy biến thành những con đường thẳng tắp. </vt:lpstr>
      <vt:lpstr>Dọn đường cho chúa đi! Trở về với chúa đi! Nước chúa đang gần kề. Nước chúa đang gần kề.</vt:lpstr>
      <vt:lpstr>Đk: Dọn đường cho chúa đi, hãy san bằng những con đường gập ghềnh. Đồi cao hay hố sâu, hãy biến thành những con đường thẳng tắp. </vt:lpstr>
      <vt:lpstr>Dọn đường cho chúa đi! Trở về với chúa đi! Nước chúa đang gần kề. Nước chúa đang gần kề.</vt:lpstr>
      <vt:lpstr>Kết: Dọn đường cho Chúa đi, trở về với Chúa đi.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TuanHoang</dc:creator>
  <cp:lastModifiedBy>Hung Nam</cp:lastModifiedBy>
  <cp:revision>1679</cp:revision>
  <dcterms:created xsi:type="dcterms:W3CDTF">2013-07-30T12:23:13Z</dcterms:created>
  <dcterms:modified xsi:type="dcterms:W3CDTF">2021-12-04T08:10:01Z</dcterms:modified>
</cp:coreProperties>
</file>