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19"/>
  </p:notesMasterIdLst>
  <p:sldIdLst>
    <p:sldId id="8752" r:id="rId7"/>
    <p:sldId id="8753" r:id="rId8"/>
    <p:sldId id="8754" r:id="rId9"/>
    <p:sldId id="8756" r:id="rId10"/>
    <p:sldId id="8809" r:id="rId11"/>
    <p:sldId id="8819" r:id="rId12"/>
    <p:sldId id="8760" r:id="rId13"/>
    <p:sldId id="8820" r:id="rId14"/>
    <p:sldId id="8821" r:id="rId15"/>
    <p:sldId id="8823" r:id="rId16"/>
    <p:sldId id="8824" r:id="rId17"/>
    <p:sldId id="8826" r:id="rId1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3716" autoAdjust="0"/>
  </p:normalViewPr>
  <p:slideViewPr>
    <p:cSldViewPr>
      <p:cViewPr>
        <p:scale>
          <a:sx n="125" d="100"/>
          <a:sy n="125" d="100"/>
        </p:scale>
        <p:origin x="-1224" y="-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6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4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TIẾNG GỌI TRONG SA MẠC</a:t>
            </a:r>
            <a:br>
              <a:rPr lang="en-US" sz="48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Lm. Xuân Thảo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452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800" b="1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5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5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ọn đường cho chúa đi, hãy san bằng những con đường gập ghềnh</a:t>
            </a:r>
            <a:r>
              <a:rPr lang="vi-VN" sz="5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5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Đồi cao hay hố sâu, hãy biến thành những con đường thẳng tắp. </a:t>
            </a:r>
            <a:endParaRPr lang="en-US" sz="5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05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cho chúa đi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vi-VN" sz="6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Trở về với chúa </a:t>
            </a:r>
            <a:r>
              <a:rPr lang="vi-VN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 chúa đang gần kề. Nước chúa đang gần kề.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074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Kết: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Dọn đường cho Chúa đi, trở về với Chúa đi.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15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Tk1:</a:t>
            </a:r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rong sa mạc hoang vu, trên rừng vắng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âm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 tiếng gọi trong sa mạc, có tiếng gọi nơi hoang địa, có tiếng gọi trong lòng. </a:t>
            </a:r>
            <a:endParaRPr lang="en-US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85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7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rong sa mạc hoang vu, trong cuộc sống </a:t>
            </a:r>
            <a:r>
              <a:rPr lang="vi-VN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âu </a:t>
            </a:r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lo:Có tiếng gọi trong sa mạc, có tiếng gọi trong hoang địa, có tiếng gọi lòng ta.</a:t>
            </a:r>
            <a:endParaRPr lang="en-US" sz="7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55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800" b="1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5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5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ọn đường cho chúa đi, hãy san bằng những con đường gập ghềnh</a:t>
            </a:r>
            <a:r>
              <a:rPr lang="vi-VN" sz="5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5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Đồi cao hay hố sâu, hãy biến thành những con đường thẳng tắp. </a:t>
            </a:r>
            <a:endParaRPr lang="en-US" sz="5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90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cho chúa đi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vi-VN" sz="6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Trở về với chúa </a:t>
            </a:r>
            <a:r>
              <a:rPr lang="vi-VN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 chúa đang gần kề. Nước chúa đang gần kề.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07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Tk2: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con người xa hoa, đang chìm đắm say sưa: có tiếng gọi nơi hoang địa, có tiếng gọi trong lòng. 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45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5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con người hiên ngang trong cuộc sống </a:t>
            </a:r>
            <a:r>
              <a:rPr lang="vi-VN" sz="55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 </a:t>
            </a:r>
            <a:r>
              <a:rPr lang="vi-VN" sz="55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tham:Có tiếng gọi trong sa mạc, có tiếng gọi trong hoang địa, có tiếng gọi lòng ta.</a:t>
            </a:r>
            <a:endParaRPr lang="en-US" sz="55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0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800" b="1" u="sng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5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5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ọn đường cho chúa đi, hãy san bằng những con đường gập ghềnh</a:t>
            </a:r>
            <a:r>
              <a:rPr lang="vi-VN" sz="5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5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Đồi cao hay hố sâu, hãy biến thành những con đường thẳng tắp. </a:t>
            </a:r>
            <a:endParaRPr lang="en-US" sz="5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051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Dọn đường cho chúa đi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vi-VN" sz="6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Trở về với chúa </a:t>
            </a:r>
            <a:r>
              <a:rPr lang="vi-VN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 chúa đang gần kề. Nước chúa đang gần kề.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074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38925353</TotalTime>
  <Words>311</Words>
  <Application>Microsoft Office PowerPoint</Application>
  <PresentationFormat>On-screen Show (16:9)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Trek</vt:lpstr>
      <vt:lpstr>Flow</vt:lpstr>
      <vt:lpstr>Technic</vt:lpstr>
      <vt:lpstr>Thatch</vt:lpstr>
      <vt:lpstr>14_Default Design</vt:lpstr>
      <vt:lpstr>36_Default Design</vt:lpstr>
      <vt:lpstr>TIẾNG GỌI TRONG SA MẠC Lm. Xuân Thảo</vt:lpstr>
      <vt:lpstr>Tk1: Trong sa mạc hoang vu, trên rừng vắng âm u Có tiếng gọi trong sa mạc, có tiếng gọi nơi hoang địa, có tiếng gọi trong lòng. </vt:lpstr>
      <vt:lpstr>Trong sa mạc hoang vu, trong cuộc sống âu lo:Có tiếng gọi trong sa mạc, có tiếng gọi trong hoang địa, có tiếng gọi lòng ta.</vt:lpstr>
      <vt:lpstr>Đk: Dọn đường cho chúa đi, hãy san bằng những con đường gập ghềnh. Đồi cao hay hố sâu, hãy biến thành những con đường thẳng tắp. </vt:lpstr>
      <vt:lpstr>Dọn đường cho chúa đi! Trở về với chúa đi! Nước chúa đang gần kề. Nước chúa đang gần kề.</vt:lpstr>
      <vt:lpstr>Tk2: Khi con người xa hoa, đang chìm đắm say sưa: có tiếng gọi nơi hoang địa, có tiếng gọi trong lòng. </vt:lpstr>
      <vt:lpstr>Khi con người hiên ngang trong cuộc sống gian tham:Có tiếng gọi trong sa mạc, có tiếng gọi trong hoang địa, có tiếng gọi lòng ta.</vt:lpstr>
      <vt:lpstr>Đk: Dọn đường cho chúa đi, hãy san bằng những con đường gập ghềnh. Đồi cao hay hố sâu, hãy biến thành những con đường thẳng tắp. </vt:lpstr>
      <vt:lpstr>Dọn đường cho chúa đi! Trở về với chúa đi! Nước chúa đang gần kề. Nước chúa đang gần kề.</vt:lpstr>
      <vt:lpstr>Đk: Dọn đường cho chúa đi, hãy san bằng những con đường gập ghềnh. Đồi cao hay hố sâu, hãy biến thành những con đường thẳng tắp. </vt:lpstr>
      <vt:lpstr>Dọn đường cho chúa đi! Trở về với chúa đi! Nước chúa đang gần kề. Nước chúa đang gần kề.</vt:lpstr>
      <vt:lpstr>Kết: Dọn đường cho Chúa đi, trở về với Chúa đi.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1679</cp:revision>
  <dcterms:created xsi:type="dcterms:W3CDTF">2013-07-30T12:23:13Z</dcterms:created>
  <dcterms:modified xsi:type="dcterms:W3CDTF">2021-12-04T08:10:01Z</dcterms:modified>
</cp:coreProperties>
</file>