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13"/>
  </p:notesMasterIdLst>
  <p:sldIdLst>
    <p:sldId id="8728" r:id="rId7"/>
    <p:sldId id="8318" r:id="rId8"/>
    <p:sldId id="8319" r:id="rId9"/>
    <p:sldId id="8725" r:id="rId10"/>
    <p:sldId id="8726" r:id="rId11"/>
    <p:sldId id="8727" r:id="rId1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763" autoAdjust="0"/>
  </p:normalViewPr>
  <p:slideViewPr>
    <p:cSldViewPr>
      <p:cViewPr>
        <p:scale>
          <a:sx n="132" d="100"/>
          <a:sy n="132" d="100"/>
        </p:scale>
        <p:origin x="-1062" y="-6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475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endParaRPr lang="en-US" sz="6000" b="1" smtClean="0">
              <a:solidFill>
                <a:srgbClr val="FFFF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Ca Nhập Lễ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Trời Cao Xin Đổ Sương</a:t>
            </a:r>
            <a:endParaRPr lang="en-US" sz="6000" b="1" dirty="0">
              <a:solidFill>
                <a:srgbClr val="FFFF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58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88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Đk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 Trời cao xin đổ sương. Tầng mây hỡi mưa đấng công bình mưa Vị Cứu Tinh. </a:t>
            </a:r>
            <a:r>
              <a:rPr lang="vi-VN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Đồng nương nay cằn khô. Mong chân người lành gieo yêu thương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8800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2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en-US" sz="44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Tk1:</a:t>
            </a:r>
            <a:r>
              <a:rPr lang="en-US" sz="4400" b="1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</a:t>
            </a:r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Bao nhiêu </a:t>
            </a:r>
            <a:r>
              <a:rPr lang="en-US" sz="4400" b="1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năm đợi chờ, luôn trông mong từng giờ thiếu hạt sương, thiếu hạt mưa nên đất cằn </a:t>
            </a:r>
            <a:r>
              <a:rPr lang="en-US" sz="44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khô </a:t>
            </a:r>
            <a:r>
              <a:rPr lang="vi-VN" sz="44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con van </a:t>
            </a:r>
            <a:r>
              <a:rPr lang="vi-VN" sz="4400" b="1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xin </a:t>
            </a:r>
            <a:r>
              <a:rPr lang="vi-VN" sz="44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 Trời mau </a:t>
            </a:r>
            <a:r>
              <a:rPr lang="vi-VN" sz="4400" b="1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cho </a:t>
            </a:r>
            <a:r>
              <a:rPr lang="vi-VN" sz="44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mưa </a:t>
            </a:r>
            <a:r>
              <a:rPr lang="vi-VN" sz="4400" b="1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xuống đời tưới hồng ân yêu thương</a:t>
            </a:r>
            <a:r>
              <a:rPr lang="vi-VN" sz="44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vi-VN" sz="4400" b="1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33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88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Đk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 Trời cao xin đổ sương. Tầng mây hỡi mưa đấng công bình mưa Vị Cứu Tinh. </a:t>
            </a:r>
            <a:r>
              <a:rPr lang="vi-VN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Đồng nương nay cằn khô. Mong chân người lành gieo yêu thương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8800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1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88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Tk2:</a:t>
            </a:r>
            <a:r>
              <a:rPr lang="vi-VN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vi-VN" sz="8800" b="1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Giơ tay con cầu Trời mưa yêu thương vào đời những lòng ai đã cằn khô nay sẽ hồi sinh. Ôi vui thay tới ngày bao u mê lỗi đời Chúa dủ tình thương tha. </a:t>
            </a:r>
            <a:endParaRPr lang="en-US" sz="8800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88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Đk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 Trời cao xin đổ sương. Tầng mây hỡi mưa đấng công bình mưa Vị Cứu Tinh. </a:t>
            </a:r>
            <a:r>
              <a:rPr lang="vi-VN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Đồng nương nay cằn khô. Mong chân người lành gieo yêu thương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8800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58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38925755</TotalTime>
  <Words>189</Words>
  <Application>Microsoft Office PowerPoint</Application>
  <PresentationFormat>On-screen Show (16:9)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1853</cp:revision>
  <dcterms:created xsi:type="dcterms:W3CDTF">2013-07-30T12:23:13Z</dcterms:created>
  <dcterms:modified xsi:type="dcterms:W3CDTF">2021-12-16T11:51:13Z</dcterms:modified>
</cp:coreProperties>
</file>