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7" r:id="rId4"/>
    <p:sldId id="263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TÂM HỒN KHAO </a:t>
            </a:r>
            <a:r>
              <a:rPr lang="it-IT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KHÁT </a:t>
            </a:r>
            <a:r>
              <a:rPr lang="it-IT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</a:t>
            </a:r>
            <a:br>
              <a:rPr lang="it-IT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Giang Ân</a:t>
            </a:r>
            <a:endParaRPr lang="it-IT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Từ rạng đông con tìm kiếm Chúa, con tìm kiếm Chúa. Như đất hoang khô cằn, như đất hoang khô cằn không giọt nước, con mong chờ Chúa.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Tâm hồn con luôn khao khát Ngài, tấm thân này mòn mỏi đợi trông. Bởi ân tình Ngài quí hơn mạng sống, miệng lưỡi con xin ca ngợi tán dương.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Suốt đời con luôn luôn khấn nguyện, tán dương Ngài là Đấng chở che. Khúc ca tình Ngài hát lên rộn rã, miệng lưỡi con xin ca ngợi tán dương.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Đây đời con xin nương bóng Ngài, lúc đêm trường tỉnh thức chờ mong. Trót tâm tình này tiến dâng về Chúa, miệng lưỡi con xin ca ngợi tán dương.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3367</TotalTime>
  <Words>152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TÂM HỒN KHAO KHÁT CHÚA  Giang Ân</vt:lpstr>
      <vt:lpstr>ĐK. Từ rạng đông con tìm kiếm Chúa, con tìm kiếm Chúa. Như đất hoang khô cằn, như đất hoang khô cằn không giọt nước, con mong chờ Chúa.</vt:lpstr>
      <vt:lpstr>1. Tâm hồn con luôn khao khát Ngài, tấm thân này mòn mỏi đợi trông. Bởi ân tình Ngài quí hơn mạng sống, miệng lưỡi con xin ca ngợi tán dương.</vt:lpstr>
      <vt:lpstr>2. Suốt đời con luôn luôn khấn nguyện, tán dương Ngài là Đấng chở che. Khúc ca tình Ngài hát lên rộn rã, miệng lưỡi con xin ca ngợi tán dương.</vt:lpstr>
      <vt:lpstr>3. Đây đời con xin nương bóng Ngài, lúc đêm trường tỉnh thức chờ mong. Trót tâm tình này tiến dâng về Chúa, miệng lưỡi con xin ca ngợi tán dương.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1228</cp:revision>
  <dcterms:created xsi:type="dcterms:W3CDTF">2021-12-01T03:00:51Z</dcterms:created>
  <dcterms:modified xsi:type="dcterms:W3CDTF">2021-12-23T12:32:16Z</dcterms:modified>
</cp:coreProperties>
</file>