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TÂM TÌNH CHỜ MONG</a:t>
            </a:r>
            <a:b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Văn Chi</a:t>
            </a:r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Tầng trời cao hãy đổ sương xuống, và ngàn mây mưa Đấng Cứu Tinh. Tầng trời cao mưa xuống dương gian. Đấng Cứu Độ đến mang an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Ngài đến trong thế giới u mê, đêm nhân loại còn chờ mong ánh sáng. Ngài đến thay thế những đau thương, mang an bình Ngài sưởi ấm yêu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Ngài đến trong gió rét Bê-lem, muôn muôn người ngập chìm trong bóng tối. Ngài đến mang ơn phúc yêu thương, đêm an bình niềm hạnh phúc an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Ngài đến đổi mới những con tim, bao ân tình nở vàng hoa kính mến. Ngài đến dương thế sẽ hoan ca, câu an bình thành điệp khúc vang xa.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145</Words>
  <Application>Microsoft Office PowerPoint</Application>
  <PresentationFormat>On-screen Show (16:9)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TÂM TÌNH CHỜ MONG Lm. Văn Chi</vt:lpstr>
      <vt:lpstr>ĐK. Tầng trời cao hãy đổ sương xuống, và ngàn mây mưa Đấng Cứu Tinh. Tầng trời cao mưa xuống dương gian. Đấng Cứu Độ đến mang an bình.</vt:lpstr>
      <vt:lpstr>1. Ngài đến trong thế giới u mê, đêm nhân loại còn chờ mong ánh sáng. Ngài đến thay thế những đau thương, mang an bình Ngài sưởi ấm yêu thương.</vt:lpstr>
      <vt:lpstr>2. Ngài đến trong gió rét Bê-lem, muôn muôn người ngập chìm trong bóng tối. Ngài đến mang ơn phúc yêu thương, đêm an bình niềm hạnh phúc an vui.</vt:lpstr>
      <vt:lpstr>3. Ngài đến đổi mới những con tim, bao ân tình nở vàng hoa kính mến. Ngài đến dương thế sẽ hoan ca, câu an bình thành điệp khúc vang xa.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46</cp:revision>
  <dcterms:created xsi:type="dcterms:W3CDTF">2021-12-01T03:00:51Z</dcterms:created>
  <dcterms:modified xsi:type="dcterms:W3CDTF">2021-12-01T07:20:09Z</dcterms:modified>
</cp:coreProperties>
</file>