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nn-NO" sz="4800" b="1">
                <a:solidFill>
                  <a:schemeClr val="bg1"/>
                </a:solidFill>
                <a:latin typeface="Times New Roman" pitchFamily="18" charset="0"/>
                <a:cs typeface="Times New Roman" pitchFamily="18" charset="0"/>
              </a:rPr>
              <a:t>TÂM TÌNH CON DÂNG 1</a:t>
            </a:r>
            <a:br>
              <a:rPr lang="nn-NO" sz="4800" b="1">
                <a:solidFill>
                  <a:schemeClr val="bg1"/>
                </a:solidFill>
                <a:latin typeface="Times New Roman" pitchFamily="18" charset="0"/>
                <a:cs typeface="Times New Roman" pitchFamily="18" charset="0"/>
              </a:rPr>
            </a:br>
            <a:r>
              <a:rPr lang="nn-NO" sz="4800" b="1">
                <a:solidFill>
                  <a:schemeClr val="bg1"/>
                </a:solidFill>
                <a:latin typeface="Times New Roman" pitchFamily="18" charset="0"/>
                <a:cs typeface="Times New Roman" pitchFamily="18" charset="0"/>
              </a:rPr>
              <a:t>Mai Khanh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Với bao tâm tình này con kính dâng lên Ngài, đời con đây tiến dâng lên Ngài tất cả. Chúa luôn ở cùng dù bao khổ đau trên đời vụt tan đi ánh dương chiếu soi </a:t>
            </a:r>
            <a:r>
              <a:rPr lang="vi-VN" sz="5400" b="1">
                <a:solidFill>
                  <a:schemeClr val="bg1"/>
                </a:solidFill>
                <a:latin typeface="Times New Roman" pitchFamily="18" charset="0"/>
                <a:cs typeface="Times New Roman" pitchFamily="18" charset="0"/>
              </a:rPr>
              <a:t>bình </a:t>
            </a:r>
            <a:r>
              <a:rPr lang="vi-VN" sz="5400" b="1" smtClean="0">
                <a:solidFill>
                  <a:schemeClr val="bg1"/>
                </a:solidFill>
                <a:latin typeface="Times New Roman" pitchFamily="18" charset="0"/>
                <a:cs typeface="Times New Roman" pitchFamily="18" charset="0"/>
              </a:rPr>
              <a:t>an</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Kỳ công Cha ban cho thế giới lãnh phúc ân bao la tuyệt vời, này con dâng lên Cha bánh thơm sạch tinh, lòng Cha bao dung như suối nước mát tưới tiêu cho xanh ruộng đồng, này rượu thơm con dâng dám mong Cha </a:t>
            </a:r>
            <a:r>
              <a:rPr lang="vi-VN" sz="4800" b="1">
                <a:solidFill>
                  <a:schemeClr val="bg1"/>
                </a:solidFill>
                <a:latin typeface="Times New Roman" pitchFamily="18" charset="0"/>
                <a:cs typeface="Times New Roman" pitchFamily="18" charset="0"/>
              </a:rPr>
              <a:t>nhận </a:t>
            </a:r>
            <a:r>
              <a:rPr lang="vi-VN" sz="4800" b="1" smtClean="0">
                <a:solidFill>
                  <a:schemeClr val="bg1"/>
                </a:solidFill>
                <a:latin typeface="Times New Roman" pitchFamily="18" charset="0"/>
                <a:cs typeface="Times New Roman" pitchFamily="18" charset="0"/>
              </a:rPr>
              <a:t>cho</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Trái thơm ngọt lành này con kính dâng lên Ngài, cùng bao nhiêu trái tim mang đầy nhiệt huyết, tiếng ca tiếng cười cùng bao nỗi vui nỗi buồn. Ngài khoan dung dám mong xin Ngài </a:t>
            </a:r>
            <a:r>
              <a:rPr lang="vi-VN" sz="4800" b="1">
                <a:solidFill>
                  <a:schemeClr val="bg1"/>
                </a:solidFill>
                <a:latin typeface="Times New Roman" pitchFamily="18" charset="0"/>
                <a:cs typeface="Times New Roman" pitchFamily="18" charset="0"/>
              </a:rPr>
              <a:t>nhận </a:t>
            </a:r>
            <a:r>
              <a:rPr lang="vi-VN" sz="4800" b="1" smtClean="0">
                <a:solidFill>
                  <a:schemeClr val="bg1"/>
                </a:solidFill>
                <a:latin typeface="Times New Roman" pitchFamily="18" charset="0"/>
                <a:cs typeface="Times New Roman" pitchFamily="18" charset="0"/>
              </a:rPr>
              <a:t>cho</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1958</TotalTime>
  <Words>148</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TÂM TÌNH CON DÂNG 1 Mai Khanh</vt:lpstr>
      <vt:lpstr>1/ Với bao tâm tình này con kính dâng lên Ngài, đời con đây tiến dâng lên Ngài tất cả. Chúa luôn ở cùng dù bao khổ đau trên đời vụt tan đi ánh dương chiếu soi bình an.</vt:lpstr>
      <vt:lpstr>ĐK. Kỳ công Cha ban cho thế giới lãnh phúc ân bao la tuyệt vời, này con dâng lên Cha bánh thơm sạch tinh, lòng Cha bao dung như suối nước mát tưới tiêu cho xanh ruộng đồng, này rượu thơm con dâng dám mong Cha nhận cho.</vt:lpstr>
      <vt:lpstr>2/ Trái thơm ngọt lành này con kính dâng lên Ngài, cùng bao nhiêu trái tim mang đầy nhiệt huyết, tiếng ca tiếng cười cùng bao nỗi vui nỗi buồn. Ngài khoan dung dám mong xin Ngài nhận cho.</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704</cp:revision>
  <dcterms:created xsi:type="dcterms:W3CDTF">2021-12-01T03:00:51Z</dcterms:created>
  <dcterms:modified xsi:type="dcterms:W3CDTF">2021-12-12T07:45:34Z</dcterms:modified>
</cp:coreProperties>
</file>