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nn-NO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 TÌNH CON DÂNG 2</a:t>
            </a:r>
            <a:br>
              <a:rPr lang="nn-NO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n-NO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 Khanh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Chúa vẫn biết thân phận của con được khai sinh nên trong đất tro bụi vì yêu nên Cha thương nắn hình hài thổi hơi đổi biến đời con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Gió cuốn gió xoay vần thời gian và con nên khôn nên lớn từng ngày được Cha thương yêu nuôi dưỡng xác hồn tình yêu ôi rất diệu kỳ.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Nay con đây dâng gì lên Chúa giọt nước biến trong rượu nho. Hồn lâng lâng say trong tình Ngài đong đầy bằng suối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Liên kết với Ngài, dâng hết xác hồn, một niềm cậy tin, tháng năm son sắt còn hoài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Sức sống vẫn dâng đầy trong con dù qua bao nhiêu năm tháng lao nhọc được Cha thương yêu lo lắng quan phòng tình Cha ôi thật cao quí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mắt với bao giọt mồ hôi là hoa tươi, hương thơm, lúa đơm bông bàn tay con đây mưa nắng bao ngày Ngài thương chớ chấp phận hèn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đây dâng gì lên Chúa này bánh trắng trong sạch tinh. Là bao lao công trên ruộng đồng, tháng ngày thành lúa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218</Words>
  <Application>Microsoft Office PowerPoint</Application>
  <PresentationFormat>On-screen Show (16:9)</PresentationFormat>
  <Paragraphs>11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TÂM TÌNH CON DÂNG 2 Mai Khanh</vt:lpstr>
      <vt:lpstr>1/ Chúa vẫn biết thân phận của con được khai sinh nên trong đất tro bụi vì yêu nên Cha thương nắn hình hài thổi hơi đổi biến đời con. </vt:lpstr>
      <vt:lpstr>**Gió cuốn gió xoay vần thời gian và con nên khôn nên lớn từng ngày được Cha thương yêu nuôi dưỡng xác hồn tình yêu ôi rất diệu kỳ. </vt:lpstr>
      <vt:lpstr>**Nay con đây dâng gì lên Chúa giọt nước biến trong rượu nho. Hồn lâng lâng say trong tình Ngài đong đầy bằng suối tình yêu.</vt:lpstr>
      <vt:lpstr>ĐK: Liên kết với Ngài, dâng hết xác hồn, một niềm cậy tin, tháng năm son sắt còn hoài</vt:lpstr>
      <vt:lpstr>2/ Sức sống vẫn dâng đầy trong con dù qua bao nhiêu năm tháng lao nhọc được Cha thương yêu lo lắng quan phòng tình Cha ôi thật cao quí. </vt:lpstr>
      <vt:lpstr>**Nước mắt với bao giọt mồ hôi là hoa tươi, hương thơm, lúa đơm bông bàn tay con đây mưa nắng bao ngày Ngài thương chớ chấp phận hèn. </vt:lpstr>
      <vt:lpstr>**Nay con đây dâng gì lên Chúa này bánh trắng trong sạch tinh. Là bao lao công trên ruộng đồng, tháng ngày thành lúa thành bông.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705</cp:revision>
  <dcterms:created xsi:type="dcterms:W3CDTF">2021-12-01T03:00:51Z</dcterms:created>
  <dcterms:modified xsi:type="dcterms:W3CDTF">2021-12-12T07:48:55Z</dcterms:modified>
</cp:coreProperties>
</file>