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nn-NO" sz="4800" b="1">
                <a:solidFill>
                  <a:schemeClr val="bg1"/>
                </a:solidFill>
                <a:latin typeface="Times New Roman" pitchFamily="18" charset="0"/>
                <a:cs typeface="Times New Roman" pitchFamily="18" charset="0"/>
              </a:rPr>
              <a:t>TÂM TÌNH CON DÂNG 3</a:t>
            </a:r>
            <a:br>
              <a:rPr lang="nn-NO" sz="4800" b="1">
                <a:solidFill>
                  <a:schemeClr val="bg1"/>
                </a:solidFill>
                <a:latin typeface="Times New Roman" pitchFamily="18" charset="0"/>
                <a:cs typeface="Times New Roman" pitchFamily="18" charset="0"/>
              </a:rPr>
            </a:br>
            <a:r>
              <a:rPr lang="nn-NO" sz="4800" b="1">
                <a:solidFill>
                  <a:schemeClr val="bg1"/>
                </a:solidFill>
                <a:latin typeface="Times New Roman" pitchFamily="18" charset="0"/>
                <a:cs typeface="Times New Roman" pitchFamily="18" charset="0"/>
              </a:rPr>
              <a:t>Mai Khanh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Dâng lên, này con dâng lên. Lời kinh câu ước nguyện. Của lễ rất vẹn tuyền cùng bao mơ ước, rất dễ thương. Hương thơm, quyện lời ca bay tỏa lan trong đất trời. Ôi Chúa trên cao vời nguyện thương nhận lấy, chớ chấp chicon </a:t>
            </a:r>
            <a:r>
              <a:rPr lang="vi-VN" b="1">
                <a:solidFill>
                  <a:schemeClr val="bg1"/>
                </a:solidFill>
                <a:latin typeface="Times New Roman" pitchFamily="18" charset="0"/>
                <a:cs typeface="Times New Roman" pitchFamily="18" charset="0"/>
              </a:rPr>
              <a:t>đây</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Cha khoan nhân đầy vị tha. Yêu thương ta đành hiến thân. Rửa tội đời bao xót xa. Để ta nên con Ngài mãi mãi. Thì nay con dâng hết lên Chúa. Trọn tuổi xuân và cuộc sống đi tới. Mọi công lao, kết nên bao đóa hồng mọi hy sinh, kết nên sâu chuỗi ngọc </a:t>
            </a:r>
            <a:r>
              <a:rPr lang="vi-VN" sz="4000" b="1">
                <a:solidFill>
                  <a:schemeClr val="bg1"/>
                </a:solidFill>
                <a:latin typeface="Times New Roman" pitchFamily="18" charset="0"/>
                <a:cs typeface="Times New Roman" pitchFamily="18" charset="0"/>
              </a:rPr>
              <a:t>dâng </a:t>
            </a:r>
            <a:r>
              <a:rPr lang="vi-VN" sz="4000" b="1" smtClean="0">
                <a:solidFill>
                  <a:schemeClr val="bg1"/>
                </a:solidFill>
                <a:latin typeface="Times New Roman" pitchFamily="18" charset="0"/>
                <a:cs typeface="Times New Roman" pitchFamily="18" charset="0"/>
              </a:rPr>
              <a:t>Ngài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1964</TotalTime>
  <Words>131</Words>
  <Application>Microsoft Office PowerPoint</Application>
  <PresentationFormat>On-screen Show (16:9)</PresentationFormat>
  <Paragraphs>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TÂM TÌNH CON DÂNG 3 Mai Khanh</vt:lpstr>
      <vt:lpstr>Dâng lên, này con dâng lên. Lời kinh câu ước nguyện. Của lễ rất vẹn tuyền cùng bao mơ ước, rất dễ thương. Hương thơm, quyện lời ca bay tỏa lan trong đất trời. Ôi Chúa trên cao vời nguyện thương nhận lấy, chớ chấp chicon đây.</vt:lpstr>
      <vt:lpstr>Cha khoan nhân đầy vị tha. Yêu thương ta đành hiến thân. Rửa tội đời bao xót xa. Để ta nên con Ngài mãi mãi. Thì nay con dâng hết lên Chúa. Trọn tuổi xuân và cuộc sống đi tới. Mọi công lao, kết nên bao đóa hồng mọi hy sinh, kết nên sâu chuỗi ngọc dâng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706</cp:revision>
  <dcterms:created xsi:type="dcterms:W3CDTF">2021-12-01T03:00:51Z</dcterms:created>
  <dcterms:modified xsi:type="dcterms:W3CDTF">2021-12-12T07:51:53Z</dcterms:modified>
</cp:coreProperties>
</file>