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nn-NO" sz="4800" b="1">
                <a:solidFill>
                  <a:schemeClr val="bg1"/>
                </a:solidFill>
                <a:latin typeface="Times New Roman" pitchFamily="18" charset="0"/>
                <a:cs typeface="Times New Roman" pitchFamily="18" charset="0"/>
              </a:rPr>
              <a:t>TÂM TÌNH CON DÂNG 4</a:t>
            </a:r>
            <a:br>
              <a:rPr lang="nn-NO" sz="4800" b="1">
                <a:solidFill>
                  <a:schemeClr val="bg1"/>
                </a:solidFill>
                <a:latin typeface="Times New Roman" pitchFamily="18" charset="0"/>
                <a:cs typeface="Times New Roman" pitchFamily="18" charset="0"/>
              </a:rPr>
            </a:br>
            <a:r>
              <a:rPr lang="nn-NO" sz="4800" b="1">
                <a:solidFill>
                  <a:schemeClr val="bg1"/>
                </a:solidFill>
                <a:latin typeface="Times New Roman" pitchFamily="18" charset="0"/>
                <a:cs typeface="Times New Roman" pitchFamily="18" charset="0"/>
              </a:rPr>
              <a:t>Mai Khanh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Này đây tấm bánh trắng cùng rượu nho thơm nồng. Bữa tiệc ly ngày xưa ấy Chúa dâng lời tạ ơn. Nào ai được thấu đáo? Ý cao siêu nhiệm mầu. Mà lòng Cha đầy thương yêu truyền lại cho muôn </a:t>
            </a:r>
            <a:r>
              <a:rPr lang="vi-VN" b="1">
                <a:solidFill>
                  <a:schemeClr val="bg1"/>
                </a:solidFill>
                <a:latin typeface="Times New Roman" pitchFamily="18" charset="0"/>
                <a:cs typeface="Times New Roman" pitchFamily="18" charset="0"/>
              </a:rPr>
              <a:t>đời </a:t>
            </a:r>
            <a:r>
              <a:rPr lang="vi-VN" b="1" smtClean="0">
                <a:solidFill>
                  <a:schemeClr val="bg1"/>
                </a:solidFill>
                <a:latin typeface="Times New Roman" pitchFamily="18" charset="0"/>
                <a:cs typeface="Times New Roman" pitchFamily="18" charset="0"/>
              </a:rPr>
              <a:t>sau</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Giờ đây hiệp dâng lên Bánh Rượu nên tinh tuyền, nên thần lương cao vời. Chúa ngự trị trong tôi. Ngàn muôn triệu con tim hướng về nơi thánh điện, nâng hồn lên cõi vô biên, phút giây đượm </a:t>
            </a:r>
            <a:r>
              <a:rPr lang="vi-VN" sz="4000" b="1">
                <a:solidFill>
                  <a:schemeClr val="bg1"/>
                </a:solidFill>
                <a:latin typeface="Times New Roman" pitchFamily="18" charset="0"/>
                <a:cs typeface="Times New Roman" pitchFamily="18" charset="0"/>
              </a:rPr>
              <a:t>thần </a:t>
            </a:r>
            <a:r>
              <a:rPr lang="vi-VN" sz="4000" b="1" smtClean="0">
                <a:solidFill>
                  <a:schemeClr val="bg1"/>
                </a:solidFill>
                <a:latin typeface="Times New Roman" pitchFamily="18" charset="0"/>
                <a:cs typeface="Times New Roman" pitchFamily="18" charset="0"/>
              </a:rPr>
              <a:t>thiêng</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Này đây tấm bánh trắng cùng rượu nho thơm nồng. Bữa tiệc ly ngày xưa ấy Chúa dâng lời tạ ơn. Nào ai được thấu đáo? Ý cao siêu nhiệm mầu. Mà lòng Cha đầy thương yêu truyền lại cho muôn </a:t>
            </a:r>
            <a:r>
              <a:rPr lang="vi-VN" sz="4800" b="1">
                <a:solidFill>
                  <a:schemeClr val="bg1"/>
                </a:solidFill>
                <a:latin typeface="Times New Roman" pitchFamily="18" charset="0"/>
                <a:cs typeface="Times New Roman" pitchFamily="18" charset="0"/>
              </a:rPr>
              <a:t>đời </a:t>
            </a:r>
            <a:r>
              <a:rPr lang="vi-VN" sz="4800" b="1" smtClean="0">
                <a:solidFill>
                  <a:schemeClr val="bg1"/>
                </a:solidFill>
                <a:latin typeface="Times New Roman" pitchFamily="18" charset="0"/>
                <a:cs typeface="Times New Roman" pitchFamily="18" charset="0"/>
              </a:rPr>
              <a:t>sau</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1965</TotalTime>
  <Words>151</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TÂM TÌNH CON DÂNG 4 Mai Khanh</vt:lpstr>
      <vt:lpstr>Này đây tấm bánh trắng cùng rượu nho thơm nồng. Bữa tiệc ly ngày xưa ấy Chúa dâng lời tạ ơn. Nào ai được thấu đáo? Ý cao siêu nhiệm mầu. Mà lòng Cha đầy thương yêu truyền lại cho muôn đời sau.</vt:lpstr>
      <vt:lpstr>Giờ đây hiệp dâng lên Bánh Rượu nên tinh tuyền, nên thần lương cao vời. Chúa ngự trị trong tôi. Ngàn muôn triệu con tim hướng về nơi thánh điện, nâng hồn lên cõi vô biên, phút giây đượm thần thiêng.</vt:lpstr>
      <vt:lpstr>Này đây tấm bánh trắng cùng rượu nho thơm nồng. Bữa tiệc ly ngày xưa ấy Chúa dâng lời tạ ơn. Nào ai được thấu đáo? Ý cao siêu nhiệm mầu. Mà lòng Cha đầy thương yêu truyền lại cho muôn đời sau.</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707</cp:revision>
  <dcterms:created xsi:type="dcterms:W3CDTF">2021-12-01T03:00:51Z</dcterms:created>
  <dcterms:modified xsi:type="dcterms:W3CDTF">2021-12-12T07:53:11Z</dcterms:modified>
</cp:coreProperties>
</file>