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nn-NO" sz="4800" b="1">
                <a:solidFill>
                  <a:schemeClr val="bg1"/>
                </a:solidFill>
                <a:latin typeface="Times New Roman" pitchFamily="18" charset="0"/>
                <a:cs typeface="Times New Roman" pitchFamily="18" charset="0"/>
              </a:rPr>
              <a:t>TÂM TÌNH CON DÂNG 5</a:t>
            </a:r>
            <a:br>
              <a:rPr lang="nn-NO" sz="4800" b="1">
                <a:solidFill>
                  <a:schemeClr val="bg1"/>
                </a:solidFill>
                <a:latin typeface="Times New Roman" pitchFamily="18" charset="0"/>
                <a:cs typeface="Times New Roman" pitchFamily="18" charset="0"/>
              </a:rPr>
            </a:br>
            <a:r>
              <a:rPr lang="nn-NO" sz="4800" b="1">
                <a:solidFill>
                  <a:schemeClr val="bg1"/>
                </a:solidFill>
                <a:latin typeface="Times New Roman" pitchFamily="18" charset="0"/>
                <a:cs typeface="Times New Roman" pitchFamily="18" charset="0"/>
              </a:rPr>
              <a:t>Mai Khanh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Trong khói hương bay con đến quỳ đây dâng lên hết cõi lòng và nỗi sướng vui trong tâm hồn con. Đường đời muôn lối có Chúa bên lòng, dù nặng gánh trĩu vai mang chân con bước trong </a:t>
            </a:r>
            <a:r>
              <a:rPr lang="vi-VN" b="1">
                <a:solidFill>
                  <a:schemeClr val="bg1"/>
                </a:solidFill>
                <a:latin typeface="Times New Roman" pitchFamily="18" charset="0"/>
                <a:cs typeface="Times New Roman" pitchFamily="18" charset="0"/>
              </a:rPr>
              <a:t>tiếng </a:t>
            </a:r>
            <a:r>
              <a:rPr lang="vi-VN" b="1" smtClean="0">
                <a:solidFill>
                  <a:schemeClr val="bg1"/>
                </a:solidFill>
                <a:latin typeface="Times New Roman" pitchFamily="18" charset="0"/>
                <a:cs typeface="Times New Roman" pitchFamily="18" charset="0"/>
              </a:rPr>
              <a:t>cười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Trong gió bay bay cây lá rờn xanh, muôn chim ríu rít chào ngày mới cánh tung bay trong trời mây. Mùa màng tươi tốt cây trái sai cành, này nhánh lúa trĩu bông con xin cung kính dâng </a:t>
            </a:r>
            <a:r>
              <a:rPr lang="vi-VN" b="1">
                <a:solidFill>
                  <a:schemeClr val="bg1"/>
                </a:solidFill>
                <a:latin typeface="Times New Roman" pitchFamily="18" charset="0"/>
                <a:cs typeface="Times New Roman" pitchFamily="18" charset="0"/>
              </a:rPr>
              <a:t>tiến </a:t>
            </a:r>
            <a:r>
              <a:rPr lang="vi-VN" b="1" smtClean="0">
                <a:solidFill>
                  <a:schemeClr val="bg1"/>
                </a:solidFill>
                <a:latin typeface="Times New Roman" pitchFamily="18" charset="0"/>
                <a:cs typeface="Times New Roman" pitchFamily="18" charset="0"/>
              </a:rPr>
              <a:t>Ngài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Trong trái tim con Thiên Chúa tình thương, không gian với khắp trời và đất tấu lên câu ngợi ca. Tình Ngài sâu thẳm con biết dâng gì? Một ngày mới nắng lung linh con cung kính dâng </a:t>
            </a:r>
            <a:r>
              <a:rPr lang="vi-VN" sz="4800" b="1">
                <a:solidFill>
                  <a:schemeClr val="bg1"/>
                </a:solidFill>
                <a:latin typeface="Times New Roman" pitchFamily="18" charset="0"/>
                <a:cs typeface="Times New Roman" pitchFamily="18" charset="0"/>
              </a:rPr>
              <a:t>tiến </a:t>
            </a:r>
            <a:r>
              <a:rPr lang="vi-VN" sz="4800" b="1" smtClean="0">
                <a:solidFill>
                  <a:schemeClr val="bg1"/>
                </a:solidFill>
                <a:latin typeface="Times New Roman" pitchFamily="18" charset="0"/>
                <a:cs typeface="Times New Roman" pitchFamily="18" charset="0"/>
              </a:rPr>
              <a:t>Ngài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KẾT: Và cuộc sống mới hôm nay con cung kính dâng tiến Ngài. Và cuộc sống ở tương lai con cung kính dâng </a:t>
            </a:r>
            <a:r>
              <a:rPr lang="vi-VN" sz="6000" b="1">
                <a:solidFill>
                  <a:schemeClr val="bg1"/>
                </a:solidFill>
                <a:latin typeface="Times New Roman" pitchFamily="18" charset="0"/>
                <a:cs typeface="Times New Roman" pitchFamily="18" charset="0"/>
              </a:rPr>
              <a:t>tiến </a:t>
            </a:r>
            <a:r>
              <a:rPr lang="vi-VN" sz="6000" b="1" smtClean="0">
                <a:solidFill>
                  <a:schemeClr val="bg1"/>
                </a:solidFill>
                <a:latin typeface="Times New Roman" pitchFamily="18" charset="0"/>
                <a:cs typeface="Times New Roman" pitchFamily="18" charset="0"/>
              </a:rPr>
              <a:t>Ngài</a:t>
            </a:r>
            <a:r>
              <a:rPr lang="en-US" sz="6000" b="1" smtClean="0">
                <a:solidFill>
                  <a:schemeClr val="bg1"/>
                </a:solidFill>
                <a:latin typeface="Times New Roman" pitchFamily="18" charset="0"/>
                <a:cs typeface="Times New Roman" pitchFamily="18" charset="0"/>
              </a:rPr>
              <a:t>.</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1967</TotalTime>
  <Words>175</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TÂM TÌNH CON DÂNG 5 Mai Khanh</vt:lpstr>
      <vt:lpstr>1/ Trong khói hương bay con đến quỳ đây dâng lên hết cõi lòng và nỗi sướng vui trong tâm hồn con. Đường đời muôn lối có Chúa bên lòng, dù nặng gánh trĩu vai mang chân con bước trong tiếng cười.</vt:lpstr>
      <vt:lpstr>2/ Trong gió bay bay cây lá rờn xanh, muôn chim ríu rít chào ngày mới cánh tung bay trong trời mây. Mùa màng tươi tốt cây trái sai cành, này nhánh lúa trĩu bông con xin cung kính dâng tiến Ngài.</vt:lpstr>
      <vt:lpstr>3/ Trong trái tim con Thiên Chúa tình thương, không gian với khắp trời và đất tấu lên câu ngợi ca. Tình Ngài sâu thẳm con biết dâng gì? Một ngày mới nắng lung linh con cung kính dâng tiến Ngài.</vt:lpstr>
      <vt:lpstr>KẾT: Và cuộc sống mới hôm nay con cung kính dâng tiến Ngài. Và cuộc sống ở tương lai con cung kính dâng tiến Ngài.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708</cp:revision>
  <dcterms:created xsi:type="dcterms:W3CDTF">2021-12-01T03:00:51Z</dcterms:created>
  <dcterms:modified xsi:type="dcterms:W3CDTF">2021-12-12T07:55:02Z</dcterms:modified>
</cp:coreProperties>
</file>