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TÂM TÌNH </a:t>
            </a:r>
            <a:r>
              <a:rPr lang="vi-VN" sz="3600" b="1">
                <a:solidFill>
                  <a:schemeClr val="bg1"/>
                </a:solidFill>
                <a:latin typeface="Times New Roman" pitchFamily="18" charset="0"/>
                <a:cs typeface="Times New Roman" pitchFamily="18" charset="0"/>
              </a:rPr>
              <a:t>CẢM </a:t>
            </a:r>
            <a:r>
              <a:rPr lang="vi-VN" sz="3600" b="1" smtClean="0">
                <a:solidFill>
                  <a:schemeClr val="bg1"/>
                </a:solidFill>
                <a:latin typeface="Times New Roman" pitchFamily="18" charset="0"/>
                <a:cs typeface="Times New Roman" pitchFamily="18" charset="0"/>
              </a:rPr>
              <a:t>TẠ</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Cất câu ca dâng lời cảm tạ, muôn ơn lành Chúa đã dủ thương. Ngài dìu con vượt qua gian khó dẫn bước con đi trong tình yêu Ngài. Thương đỡ nâng bước đường trần gian, che chở con qua ngàn nguy nan.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Dâng lên Chúa Trời lời ngợi ca yêu mến. Cảm mến ơn cao thương bao bọc giữ gìn. Cho cuộc đời con Chúa thêm sáng tươi ngàn nơi. Đây tình con dâng Chúa sắt son đậm đà. Vang lên câu ca ngợi giữa trời sáng ngời. Như thiên nhiên vang vọng bao kỳ công tay Chúa làm.</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Khúc tri ân Chúa Cả vô ngần, cho nhân trần muôn vàn hồng ân. Nguồn tình yêu dạt dào luôn mãi thắm thiết không phai giữa đời nhân loại. Con cất câu ca ngợi tình Ngài luôn thắm tươi rạng ngời muôn nơi.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Khúc tân ca mãi là cảm tạ, ôi chan hòa mối tình Thiên Chúa. Để nhân gian ngàn đời cất tiếng cám mến ơn thiêng bao là diệu huyền. Đưa bước con trong cuộc trần này đem sáng tươi cho ngày hôm nay.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3776</TotalTime>
  <Words>221</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TÂM TÌNH CẢM TẠ  Lm. Thái Nguyên</vt:lpstr>
      <vt:lpstr>1. Cất câu ca dâng lời cảm tạ, muôn ơn lành Chúa đã dủ thương. Ngài dìu con vượt qua gian khó dẫn bước con đi trong tình yêu Ngài. Thương đỡ nâng bước đường trần gian, che chở con qua ngàn nguy nan.</vt:lpstr>
      <vt:lpstr>ĐK. Dâng lên Chúa Trời lời ngợi ca yêu mến. Cảm mến ơn cao thương bao bọc giữ gìn. Cho cuộc đời con Chúa thêm sáng tươi ngàn nơi. Đây tình con dâng Chúa sắt son đậm đà. Vang lên câu ca ngợi giữa trời sáng ngời. Như thiên nhiên vang vọng bao kỳ công tay Chúa làm.</vt:lpstr>
      <vt:lpstr>2. Khúc tri ân Chúa Cả vô ngần, cho nhân trần muôn vàn hồng ân. Nguồn tình yêu dạt dào luôn mãi thắm thiết không phai giữa đời nhân loại. Con cất câu ca ngợi tình Ngài luôn thắm tươi rạng ngời muôn nơi.</vt:lpstr>
      <vt:lpstr>3. Khúc tân ca mãi là cảm tạ, ôi chan hòa mối tình Thiên Chúa. Để nhân gian ngàn đời cất tiếng cám mến ơn thiêng bao là diệu huyền. Đưa bước con trong cuộc trần này đem sáng tươi cho ngày hôm nay.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1386</cp:revision>
  <dcterms:created xsi:type="dcterms:W3CDTF">2021-12-01T03:00:51Z</dcterms:created>
  <dcterms:modified xsi:type="dcterms:W3CDTF">2021-12-28T12:25:53Z</dcterms:modified>
</cp:coreProperties>
</file>