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TÂM TƯ ĐÊM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Văn Chi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Mùa giáng sinh tha hương con chắp tay nguyện cầu. Nguyện Chúa ra đời cho Việt Nam bình an tươi sáng. Quê hương con xa vời vợi. Dân Nam con tha phương khung trời. Con nguyện cầu xin Ngài thương đến</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Mùa giáng sinh linh ân con thiết tha nài van. Lạy Vua an bình ban hồng ân Việt Nam yêu dấu. Xa quê hương con thầm nguyện. Cho yêu thương trong tim muôn người. Với niềm tin thắp sáng muôn nơi.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Lạy Chúa Chúa Hài Nhi đã sinh ra trong cảnh cơ hàn. Mang yêu thương sưởi ấm gian trần. Gieo an bình vào nơi tăm tối</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Lạy Chúa Chúa Hài Nhi mến thương con sinh xuống gian trần. Đêm nay con dâng Chúa tim hồng. Hang Bê-lem nhỏ bé hiến dâng.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Trời giá băng đêm nay con bước đi miệt mài. Ngày Chúa ra đời tâm hồn con trào dâng yêu mến. Đêm yêu thương đêm diệu huyền. Trong tin yêu con dâng về Ngài. Dâng Hài Nhi muôn ngàn thương mến</a:t>
            </a:r>
            <a:r>
              <a:rPr lang="vi-VN" sz="4800" b="1">
                <a:solidFill>
                  <a:schemeClr val="bg1"/>
                </a:solidFill>
                <a:latin typeface="Times New Roman" pitchFamily="18" charset="0"/>
                <a:cs typeface="Times New Roman" pitchFamily="18" charset="0"/>
              </a:rPr>
              <a:t>. </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Trời sáng sao hân hoan muôn tiếng ca hòa vang. Mừng Chúa ra đời đêm bình an nhiệm mầu tươi sáng. Đêm uy linh ơn hòa bình. Cho dương gian tin vui mong chờ. Vua bình an xuống thế đêm nay.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Tình mến thương đêm nay con hiến dâng về Ngài. Là chút ân tình với niềm tin nguyện xin dâng hiến. Đêm tha hương dâng về Ngài. Muôn hương kinh vang trong tâm hồn như dìu dặt cung điệu yêu dấu</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Quỳ chắp tay tin yêu trong mến thương đầy vơi. Nhìn ngắm Vua Trời đã hạ sinh vì yêu nhân thế. Đêm dương gian con nguyện cầu. Dâng yêu thương sưởi ấm cho Ngài. Đêm diệu huyền Chúa mãi bên con.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3730</TotalTime>
  <Words>352</Words>
  <Application>Microsoft Office PowerPoint</Application>
  <PresentationFormat>On-screen Show (16:9)</PresentationFormat>
  <Paragraphs>12</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TÂM TƯ ĐÊM GIÁNG SINH  Lm. Văn Chi</vt:lpstr>
      <vt:lpstr>1. Mùa giáng sinh tha hương con chắp tay nguyện cầu. Nguyện Chúa ra đời cho Việt Nam bình an tươi sáng. Quê hương con xa vời vợi. Dân Nam con tha phương khung trời. Con nguyện cầu xin Ngài thương đến. </vt:lpstr>
      <vt:lpstr>**Mùa giáng sinh linh ân con thiết tha nài van. Lạy Vua an bình ban hồng ân Việt Nam yêu dấu. Xa quê hương con thầm nguyện. Cho yêu thương trong tim muôn người. Với niềm tin thắp sáng muôn nơi.</vt:lpstr>
      <vt:lpstr>ĐK. Lạy Chúa Chúa Hài Nhi đã sinh ra trong cảnh cơ hàn. Mang yêu thương sưởi ấm gian trần. Gieo an bình vào nơi tăm tối. </vt:lpstr>
      <vt:lpstr>**Lạy Chúa Chúa Hài Nhi mến thương con sinh xuống gian trần. Đêm nay con dâng Chúa tim hồng. Hang Bê-lem nhỏ bé hiến dâng.</vt:lpstr>
      <vt:lpstr>2. Trời giá băng đêm nay con bước đi miệt mài. Ngày Chúa ra đời tâm hồn con trào dâng yêu mến. Đêm yêu thương đêm diệu huyền. Trong tin yêu con dâng về Ngài. Dâng Hài Nhi muôn ngàn thương mến. </vt:lpstr>
      <vt:lpstr>**Trời sáng sao hân hoan muôn tiếng ca hòa vang. Mừng Chúa ra đời đêm bình an nhiệm mầu tươi sáng. Đêm uy linh ơn hòa bình. Cho dương gian tin vui mong chờ. Vua bình an xuống thế đêm nay.</vt:lpstr>
      <vt:lpstr>3. Tình mến thương đêm nay con hiến dâng về Ngài. Là chút ân tình với niềm tin nguyện xin dâng hiến. Đêm tha hương dâng về Ngài. Muôn hương kinh vang trong tâm hồn như dìu dặt cung điệu yêu dấu. </vt:lpstr>
      <vt:lpstr>**Quỳ chắp tay tin yêu trong mến thương đầy vơi. Nhìn ngắm Vua Trời đã hạ sinh vì yêu nhân thế. Đêm dương gian con nguyện cầu. Dâng yêu thương sưởi ấm cho Ngài. Đêm diệu huyền Chúa mãi bên con.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1437</cp:revision>
  <dcterms:created xsi:type="dcterms:W3CDTF">2021-12-01T03:00:51Z</dcterms:created>
  <dcterms:modified xsi:type="dcterms:W3CDTF">2021-12-21T22:38:49Z</dcterms:modified>
</cp:coreProperties>
</file>