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6000" b="1">
                <a:solidFill>
                  <a:schemeClr val="bg1"/>
                </a:solidFill>
                <a:latin typeface="Times New Roman" pitchFamily="18" charset="0"/>
                <a:cs typeface="Times New Roman" pitchFamily="18" charset="0"/>
              </a:rPr>
              <a:t>TÌM VÌ SAO</a:t>
            </a:r>
            <a:br>
              <a:rPr lang="vi-VN" sz="6000" b="1">
                <a:solidFill>
                  <a:schemeClr val="bg1"/>
                </a:solidFill>
                <a:latin typeface="Times New Roman" pitchFamily="18" charset="0"/>
                <a:cs typeface="Times New Roman" pitchFamily="18" charset="0"/>
              </a:rPr>
            </a:br>
            <a:r>
              <a:rPr lang="vi-VN" sz="6000" b="1">
                <a:solidFill>
                  <a:schemeClr val="bg1"/>
                </a:solidFill>
                <a:latin typeface="Times New Roman" pitchFamily="18" charset="0"/>
                <a:cs typeface="Times New Roman" pitchFamily="18" charset="0"/>
              </a:rPr>
              <a:t>Nguyên Hữu</a:t>
            </a:r>
            <a:endParaRPr lang="en-US" sz="1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Con ngước trông lên trời đưa mắt tìm vì sao. Một vì sao tiên báo Vị Cứu Tinh nhân loại khổ đau. Nguyện Chúa trên cao, tình thương yêu dạt dào</a:t>
            </a:r>
            <a:r>
              <a:rPr lang="vi-VN" sz="5400" b="1">
                <a:solidFill>
                  <a:schemeClr val="bg1"/>
                </a:solidFill>
                <a:latin typeface="Times New Roman" pitchFamily="18" charset="0"/>
                <a:cs typeface="Times New Roman" pitchFamily="18" charset="0"/>
              </a:rPr>
              <a:t>, </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000" b="1" smtClean="0">
                <a:solidFill>
                  <a:schemeClr val="bg1"/>
                </a:solidFill>
                <a:latin typeface="Times New Roman" pitchFamily="18" charset="0"/>
                <a:cs typeface="Times New Roman" pitchFamily="18" charset="0"/>
              </a:rPr>
              <a:t>**</a:t>
            </a:r>
            <a:r>
              <a:rPr lang="vi-VN" sz="6000" b="1" smtClean="0">
                <a:solidFill>
                  <a:schemeClr val="bg1"/>
                </a:solidFill>
                <a:latin typeface="Times New Roman" pitchFamily="18" charset="0"/>
                <a:cs typeface="Times New Roman" pitchFamily="18" charset="0"/>
              </a:rPr>
              <a:t>sang </a:t>
            </a:r>
            <a:r>
              <a:rPr lang="vi-VN" sz="6000" b="1">
                <a:solidFill>
                  <a:schemeClr val="bg1"/>
                </a:solidFill>
                <a:latin typeface="Times New Roman" pitchFamily="18" charset="0"/>
                <a:cs typeface="Times New Roman" pitchFamily="18" charset="0"/>
              </a:rPr>
              <a:t>hay hèn cũng chỉ thế thôi. Hãy quay về đường ngay nẻo chính. Ngày giờ Chúa đến rất oai hùng trong ánh huy hoàng.</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Con chắp tay cúi đầu, con khấn cầu ngày đêm. Cầu Ngài thương ban xuống Vị Cứu Tinh nhân loại khổ đau. Nguyện Chúa trên cao, tình thương yêu dạt dào,</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000" b="1" smtClean="0">
                <a:solidFill>
                  <a:schemeClr val="bg1"/>
                </a:solidFill>
                <a:latin typeface="Times New Roman" pitchFamily="18" charset="0"/>
                <a:cs typeface="Times New Roman" pitchFamily="18" charset="0"/>
              </a:rPr>
              <a:t>**</a:t>
            </a:r>
            <a:r>
              <a:rPr lang="vi-VN" sz="6000" b="1" smtClean="0">
                <a:solidFill>
                  <a:schemeClr val="bg1"/>
                </a:solidFill>
                <a:latin typeface="Times New Roman" pitchFamily="18" charset="0"/>
                <a:cs typeface="Times New Roman" pitchFamily="18" charset="0"/>
              </a:rPr>
              <a:t>xin </a:t>
            </a:r>
            <a:r>
              <a:rPr lang="vi-VN" sz="6000" b="1">
                <a:solidFill>
                  <a:schemeClr val="bg1"/>
                </a:solidFill>
                <a:latin typeface="Times New Roman" pitchFamily="18" charset="0"/>
                <a:cs typeface="Times New Roman" pitchFamily="18" charset="0"/>
              </a:rPr>
              <a:t>ban Ðấng Công Bình, xin ban Vị Cứu Tinh. Hãy đến Chúa ơi. Hãy đến Chúa ơi. Hãy đến Chúa ơi. Chúa ơi. Chúa ơi.</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3. Qua đã bao tháng ngày con ngóng chờ triền miên. Chờ Ngài thương ban xuống Vị Cứu Tinh nhân loại khổ đau. Nguyện Chúa trên cao,</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5400" b="1" smtClean="0">
                <a:solidFill>
                  <a:schemeClr val="bg1"/>
                </a:solidFill>
                <a:latin typeface="Times New Roman" pitchFamily="18" charset="0"/>
                <a:cs typeface="Times New Roman" pitchFamily="18" charset="0"/>
              </a:rPr>
              <a:t>**</a:t>
            </a:r>
            <a:r>
              <a:rPr lang="vi-VN" sz="5400" b="1" smtClean="0">
                <a:solidFill>
                  <a:schemeClr val="bg1"/>
                </a:solidFill>
                <a:latin typeface="Times New Roman" pitchFamily="18" charset="0"/>
                <a:cs typeface="Times New Roman" pitchFamily="18" charset="0"/>
              </a:rPr>
              <a:t>tình </a:t>
            </a:r>
            <a:r>
              <a:rPr lang="vi-VN" sz="5400" b="1">
                <a:solidFill>
                  <a:schemeClr val="bg1"/>
                </a:solidFill>
                <a:latin typeface="Times New Roman" pitchFamily="18" charset="0"/>
                <a:cs typeface="Times New Roman" pitchFamily="18" charset="0"/>
              </a:rPr>
              <a:t>thương yêu dạt dào, xin ban Ðấng Công Bình, xin ban Vị Cứu Tinh. Hãy đến Chúa ơi. Hãy đến Chúa ơi. Hãy đến Chúa ơi. Chúa ơi. Chúa ơi.</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TotalTime>
  <Words>212</Words>
  <Application>Microsoft Office PowerPoint</Application>
  <PresentationFormat>On-screen Show (16:9)</PresentationFormat>
  <Paragraphs>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TÌM VÌ SAO Nguyên Hữu</vt:lpstr>
      <vt:lpstr>1. Con ngước trông lên trời đưa mắt tìm vì sao. Một vì sao tiên báo Vị Cứu Tinh nhân loại khổ đau. Nguyện Chúa trên cao, tình thương yêu dạt dào, </vt:lpstr>
      <vt:lpstr>**sang hay hèn cũng chỉ thế thôi. Hãy quay về đường ngay nẻo chính. Ngày giờ Chúa đến rất oai hùng trong ánh huy hoàng.</vt:lpstr>
      <vt:lpstr>2. Con chắp tay cúi đầu, con khấn cầu ngày đêm. Cầu Ngài thương ban xuống Vị Cứu Tinh nhân loại khổ đau. Nguyện Chúa trên cao, tình thương yêu dạt dào,</vt:lpstr>
      <vt:lpstr>**xin ban Ðấng Công Bình, xin ban Vị Cứu Tinh. Hãy đến Chúa ơi. Hãy đến Chúa ơi. Hãy đến Chúa ơi. Chúa ơi. Chúa ơi.</vt:lpstr>
      <vt:lpstr>3. Qua đã bao tháng ngày con ngóng chờ triền miên. Chờ Ngài thương ban xuống Vị Cứu Tinh nhân loại khổ đau. Nguyện Chúa trên cao,</vt:lpstr>
      <vt:lpstr>**tình thương yêu dạt dào, xin ban Ðấng Công Bình, xin ban Vị Cứu Tinh. Hãy đến Chúa ơi. Hãy đến Chúa ơi. Hãy đến Chúa ơi. Chúa ơi. Chúa ơi.</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76</cp:revision>
  <dcterms:created xsi:type="dcterms:W3CDTF">2021-12-01T03:00:51Z</dcterms:created>
  <dcterms:modified xsi:type="dcterms:W3CDTF">2021-12-01T08:33:16Z</dcterms:modified>
</cp:coreProperties>
</file>