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8" r:id="rId4"/>
    <p:sldId id="257" r:id="rId5"/>
    <p:sldId id="267" r:id="rId6"/>
    <p:sldId id="263"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12/17/2021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12/17/2021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4</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12/17/2021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12/17/2021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12/17/2021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12/17/2021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12/17/2021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12/17/2021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TÌM VỀ </a:t>
            </a:r>
            <a:r>
              <a:rPr lang="vi-VN" sz="3600" b="1">
                <a:solidFill>
                  <a:schemeClr val="bg1"/>
                </a:solidFill>
                <a:latin typeface="Times New Roman" pitchFamily="18" charset="0"/>
                <a:cs typeface="Times New Roman" pitchFamily="18" charset="0"/>
              </a:rPr>
              <a:t>BÊN </a:t>
            </a:r>
            <a:r>
              <a:rPr lang="vi-VN" sz="3600" b="1" smtClean="0">
                <a:solidFill>
                  <a:schemeClr val="bg1"/>
                </a:solidFill>
                <a:latin typeface="Times New Roman" pitchFamily="18" charset="0"/>
                <a:cs typeface="Times New Roman" pitchFamily="18" charset="0"/>
              </a:rPr>
              <a:t>CHÚA</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Phan </a:t>
            </a:r>
            <a:r>
              <a:rPr lang="vi-VN" sz="3600" b="1">
                <a:solidFill>
                  <a:schemeClr val="bg1"/>
                </a:solidFill>
                <a:latin typeface="Times New Roman" pitchFamily="18" charset="0"/>
                <a:cs typeface="Times New Roman" pitchFamily="18" charset="0"/>
              </a:rPr>
              <a:t>Hùng</a:t>
            </a: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Tìm về bên Chúa để có tâm hồn bình an, tìm về bên Ngài để con bớt nỗi lo toan. Một khi có Chúa đời con cảm thấy an toàn, một khi có Ngài lòng con ngập tràn hân hoan</a:t>
            </a:r>
            <a:r>
              <a:rPr lang="vi-VN" sz="5400" b="1">
                <a:solidFill>
                  <a:schemeClr val="bg1"/>
                </a:solidFill>
                <a:latin typeface="Times New Roman" pitchFamily="18" charset="0"/>
                <a:cs typeface="Times New Roman" pitchFamily="18" charset="0"/>
              </a:rPr>
              <a:t>. </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en-US" sz="4800" b="1" smtClean="0">
                <a:solidFill>
                  <a:schemeClr val="bg1"/>
                </a:solidFill>
                <a:latin typeface="Times New Roman" pitchFamily="18" charset="0"/>
                <a:cs typeface="Times New Roman" pitchFamily="18" charset="0"/>
              </a:rPr>
              <a:t>**</a:t>
            </a:r>
            <a:r>
              <a:rPr lang="vi-VN" sz="4800" b="1">
                <a:solidFill>
                  <a:schemeClr val="bg1"/>
                </a:solidFill>
                <a:latin typeface="Times New Roman" pitchFamily="18" charset="0"/>
                <a:cs typeface="Times New Roman" pitchFamily="18" charset="0"/>
              </a:rPr>
              <a:t>Có Chúa trong lòng đời con luôn hát vang. Có Ngài giữ gìn đời con luôn hạnh phúc. Đi trong tay Chúa đời con vững bước tin yêu, đi trong bóng Ngài lòng con rộn rã </a:t>
            </a:r>
            <a:r>
              <a:rPr lang="vi-VN" sz="4800" b="1">
                <a:solidFill>
                  <a:schemeClr val="bg1"/>
                </a:solidFill>
                <a:latin typeface="Times New Roman" pitchFamily="18" charset="0"/>
                <a:cs typeface="Times New Roman" pitchFamily="18" charset="0"/>
              </a:rPr>
              <a:t>vui </a:t>
            </a:r>
            <a:r>
              <a:rPr lang="vi-VN" sz="4800" b="1" smtClean="0">
                <a:solidFill>
                  <a:schemeClr val="bg1"/>
                </a:solidFill>
                <a:latin typeface="Times New Roman" pitchFamily="18" charset="0"/>
                <a:cs typeface="Times New Roman" pitchFamily="18" charset="0"/>
              </a:rPr>
              <a:t>mừng</a:t>
            </a:r>
            <a:r>
              <a:rPr lang="en-US" sz="4800" b="1" smtClean="0">
                <a:solidFill>
                  <a:schemeClr val="bg1"/>
                </a:solidFill>
                <a:latin typeface="Times New Roman" pitchFamily="18" charset="0"/>
                <a:cs typeface="Times New Roman" pitchFamily="18" charset="0"/>
              </a:rPr>
              <a:t>.</a:t>
            </a:r>
            <a:endParaRPr lang="vi-VN"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b="1">
                <a:solidFill>
                  <a:schemeClr val="bg1"/>
                </a:solidFill>
                <a:latin typeface="Times New Roman" pitchFamily="18" charset="0"/>
                <a:cs typeface="Times New Roman" pitchFamily="18" charset="0"/>
              </a:rPr>
              <a:t>ĐK. Hãy mau nhanh chân tìm về bên Chúa để luôn an vui được sống bên Người, chỉ có Ngài là hạnh phúc đời con. Hãy luôn tin yêu trông cậy nơi Chúa, bước theo Giêsu và sống Tin mừng, tìm về quê hương vĩnh phúc trên trời.</a:t>
            </a:r>
            <a:endParaRPr lang="vi-VN"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3052</TotalTime>
  <Words>149</Words>
  <Application>Microsoft Office PowerPoint</Application>
  <PresentationFormat>On-screen Show (16:9)</PresentationFormat>
  <Paragraphs>8</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TÌM VỀ BÊN CHÚA  Phan Hùng</vt:lpstr>
      <vt:lpstr>Tìm về bên Chúa để có tâm hồn bình an, tìm về bên Ngài để con bớt nỗi lo toan. Một khi có Chúa đời con cảm thấy an toàn, một khi có Ngài lòng con ngập tràn hân hoan. </vt:lpstr>
      <vt:lpstr>**Có Chúa trong lòng đời con luôn hát vang. Có Ngài giữ gìn đời con luôn hạnh phúc. Đi trong tay Chúa đời con vững bước tin yêu, đi trong bóng Ngài lòng con rộn rã vui mừng.</vt:lpstr>
      <vt:lpstr>ĐK. Hãy mau nhanh chân tìm về bên Chúa để luôn an vui được sống bên Người, chỉ có Ngài là hạnh phúc đời con. Hãy luôn tin yêu trông cậy nơi Chúa, bước theo Giêsu và sống Tin mừng, tìm về quê hương vĩnh phúc trên trời.</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1152</cp:revision>
  <dcterms:created xsi:type="dcterms:W3CDTF">2021-12-01T03:00:51Z</dcterms:created>
  <dcterms:modified xsi:type="dcterms:W3CDTF">2021-12-17T11:58:21Z</dcterms:modified>
</cp:coreProperties>
</file>