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800" b="1">
                <a:solidFill>
                  <a:schemeClr val="bg1"/>
                </a:solidFill>
                <a:latin typeface="Times New Roman" pitchFamily="18" charset="0"/>
                <a:cs typeface="Times New Roman" pitchFamily="18" charset="0"/>
              </a:rPr>
              <a:t>TÌM VỀ TÌNH YÊU CHÚA</a:t>
            </a:r>
            <a:r>
              <a:rPr lang="vi-VN" sz="4800" b="1">
                <a:solidFill>
                  <a:schemeClr val="bg1"/>
                </a:solidFill>
                <a:latin typeface="Times New Roman" pitchFamily="18" charset="0"/>
                <a:cs typeface="Times New Roman" pitchFamily="18" charset="0"/>
              </a:rPr>
              <a:t/>
            </a:r>
            <a:br>
              <a:rPr lang="vi-VN" sz="4800" b="1">
                <a:solidFill>
                  <a:schemeClr val="bg1"/>
                </a:solidFill>
                <a:latin typeface="Times New Roman" pitchFamily="18" charset="0"/>
                <a:cs typeface="Times New Roman" pitchFamily="18" charset="0"/>
              </a:rPr>
            </a:br>
            <a:r>
              <a:rPr lang="vi-VN" sz="4800" b="1" smtClean="0">
                <a:solidFill>
                  <a:schemeClr val="bg1"/>
                </a:solidFill>
                <a:latin typeface="Times New Roman" pitchFamily="18" charset="0"/>
                <a:cs typeface="Times New Roman" pitchFamily="18" charset="0"/>
              </a:rPr>
              <a:t>Lm </a:t>
            </a:r>
            <a:r>
              <a:rPr lang="vi-VN" sz="4800" b="1">
                <a:solidFill>
                  <a:schemeClr val="bg1"/>
                </a:solidFill>
                <a:latin typeface="Times New Roman" pitchFamily="18" charset="0"/>
                <a:cs typeface="Times New Roman" pitchFamily="18" charset="0"/>
              </a:rPr>
              <a:t>Nguyễn Văn Tuyên</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Giữa cuộc đời dương thế, sa chìm trong bến mê. Nay quay về bên Ngài, van xin tình tha thứ. Yêu lầm con xa Chúa. Ngài chờ con trở về. Con thành tâm thống hối. Con quay về bên Cha.</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ĐK. Lời tụng ca kính dâng Cha trên trời. Ngài đã yêu mến thương con vô bờ. Tình yêu xin đáp lại tình yêu. Chúa Trời dành cho người dương thế. Và từ đây sống vui bên Chúa Trời. Niềm tin kính sắt son yêu suốt đời. Từ đây con quyết yêu Ngài thôi, đáp lại tình Chúa yêu đời con.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Sống đời theo dương thế, tâm hồn mơ gió trăng. Say ân tình lỗi tội, xa ân tình Thiên Chúa. Yêu đời hơn yêu Chúa. Ngài gọi con trở về. Con đã nghe tiếng Chúa. Xin quay về ăn năn.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Với cuộc đời tăm tối, theo tình say thế trần, theo tiếng gọi đêm mờ, đam mê tình tội lỗi. Yêu người hơn yêu Chúa. Ngài tìm con trở về. Con giờ đây yêu Chúa. Xin yêu tình ăn </a:t>
            </a:r>
            <a:r>
              <a:rPr lang="vi-VN" sz="4800" b="1">
                <a:solidFill>
                  <a:schemeClr val="bg1"/>
                </a:solidFill>
                <a:latin typeface="Times New Roman" pitchFamily="18" charset="0"/>
                <a:cs typeface="Times New Roman" pitchFamily="18" charset="0"/>
              </a:rPr>
              <a:t>năn</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36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2875</TotalTime>
  <Words>229</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TÌM VỀ TÌNH YÊU CHÚA Lm Nguyễn Văn Tuyên</vt:lpstr>
      <vt:lpstr>1. Giữa cuộc đời dương thế, sa chìm trong bến mê. Nay quay về bên Ngài, van xin tình tha thứ. Yêu lầm con xa Chúa. Ngài chờ con trở về. Con thành tâm thống hối. Con quay về bên Cha.</vt:lpstr>
      <vt:lpstr>ĐK. Lời tụng ca kính dâng Cha trên trời. Ngài đã yêu mến thương con vô bờ. Tình yêu xin đáp lại tình yêu. Chúa Trời dành cho người dương thế. Và từ đây sống vui bên Chúa Trời. Niềm tin kính sắt son yêu suốt đời. Từ đây con quyết yêu Ngài thôi, đáp lại tình Chúa yêu đời con.</vt:lpstr>
      <vt:lpstr>2. Sống đời theo dương thế, tâm hồn mơ gió trăng. Say ân tình lỗi tội, xa ân tình Thiên Chúa. Yêu đời hơn yêu Chúa. Ngài gọi con trở về. Con đã nghe tiếng Chúa. Xin quay về ăn năn.</vt:lpstr>
      <vt:lpstr>3. Với cuộc đời tăm tối, theo tình say thế trần, theo tiếng gọi đêm mờ, đam mê tình tội lỗi. Yêu người hơn yêu Chúa. Ngài tìm con trở về. Con giờ đây yêu Chúa. Xin yêu tình ăn năn.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1072</cp:revision>
  <dcterms:created xsi:type="dcterms:W3CDTF">2021-12-01T03:00:51Z</dcterms:created>
  <dcterms:modified xsi:type="dcterms:W3CDTF">2021-12-17T07:23:41Z</dcterms:modified>
</cp:coreProperties>
</file>