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57" r:id="rId4"/>
    <p:sldId id="263" r:id="rId5"/>
    <p:sldId id="258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TÌM ĐÂU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CHÂN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Xuân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Tìm đâu chân lý? Tìm đâu kiếp sống không tàn úa không buồn thương? Niềm tin không thấy, tình yêu không bến nên đành sống trong mộng mơ.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Về bên Chúa, ta sẽ quên đi bao nỗi ưu tư, bao nỗi gian truân. Về bên Chúa, bao nỗi băn khoăn sẽ biến tan mau, ta lắng nghe Ngài.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Ngài dìu bước đi trên chông gai trần gian, Ngài chịu chết cho ta mai sau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phục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3575</TotalTime>
  <Words>102</Words>
  <Application>Microsoft Office PowerPoint</Application>
  <PresentationFormat>On-screen Show (16:9)</PresentationFormat>
  <Paragraphs>8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TÌM ĐÂU CHÂN LÝ  Xuân Tưởng</vt:lpstr>
      <vt:lpstr>1. Tìm đâu chân lý? Tìm đâu kiếp sống không tàn úa không buồn thương? Niềm tin không thấy, tình yêu không bến nên đành sống trong mộng mơ.</vt:lpstr>
      <vt:lpstr>ĐK. Về bên Chúa, ta sẽ quên đi bao nỗi ưu tư, bao nỗi gian truân. Về bên Chúa, bao nỗi băn khoăn sẽ biến tan mau, ta lắng nghe Ngài.</vt:lpstr>
      <vt:lpstr>2. Ngài dìu bước đi trên chông gai trần gian, Ngài chịu chết cho ta mai sau phục sinh.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1275</cp:revision>
  <dcterms:created xsi:type="dcterms:W3CDTF">2021-12-01T03:00:51Z</dcterms:created>
  <dcterms:modified xsi:type="dcterms:W3CDTF">2021-12-23T22:51:44Z</dcterms:modified>
</cp:coreProperties>
</file>