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a:t>
            </a:r>
            <a:r>
              <a:rPr lang="vi-VN" b="1">
                <a:solidFill>
                  <a:schemeClr val="bg1"/>
                </a:solidFill>
                <a:latin typeface="Times New Roman" pitchFamily="18" charset="0"/>
                <a:cs typeface="Times New Roman" pitchFamily="18" charset="0"/>
              </a:rPr>
              <a:t>CA </a:t>
            </a:r>
            <a:r>
              <a:rPr lang="vi-VN" b="1" smtClean="0">
                <a:solidFill>
                  <a:schemeClr val="bg1"/>
                </a:solidFill>
                <a:latin typeface="Times New Roman" pitchFamily="18" charset="0"/>
                <a:cs typeface="Times New Roman" pitchFamily="18" charset="0"/>
              </a:rPr>
              <a:t>GIÊSU</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Nơi Bê-lem chốn hang lừa đơn sơ. Vị cứu tinh đã giáng sinh, mang yêu thương, mang hòa bình cho người công chính. Ôi Giê-Su đã từ trời cao xanh, đến trần gian, dẫu lầm than, cất tiếng hát vui đồng hành với dân tộc mình.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Giê-Su Ngài đã đến trong cuộc trần này. Ngài giục giã nhân loại mọi ngày. Hãy yêu thương, hãy yêu nhau bằng trái tim nồng cháy. Giê-Su Ngài vội vã đi vào cuộc đời. Ngài chia sẽ thân phận từng người, Ngài đỡ nâng và thắp lên những ước mơ tuyệt vời.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Na-gia rét Chính quê nhà Giê-su, cùng tháng năm Ngài lớn lên, như anh em của mọi người trong một thế giới. Nơi Gio-đan lãnh phép rửa Gio-an, giữa trời cao tiếng truyền ban: “Con yêu dấu của ngàn đời hãy nghe Lời Ngài”.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Nghe xôn xao bước chân Ngài đi mau, vượt vũng sâu, trèo núi cao, tay trong tay, đan nhịp cầu giao hòa trời đất. Nghe mênh mang giữa cuộc đời quanh ta, khắp gần xa, bản tình ca Giê-su hát kêu mọi người, thiết tha yêu </a:t>
            </a:r>
            <a:r>
              <a:rPr lang="vi-VN" b="1">
                <a:solidFill>
                  <a:schemeClr val="bg1"/>
                </a:solidFill>
                <a:latin typeface="Times New Roman" pitchFamily="18" charset="0"/>
                <a:cs typeface="Times New Roman" pitchFamily="18" charset="0"/>
              </a:rPr>
              <a:t>đời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Đây Can-Vê Chúa vui nhận hy sinh, chịu đóng đinh, chịu khổ hình, Giê-Su treo trên thập tự đền tội nhân thế. Nghe mênh mang giữa cuộc đời quang vinh, Chúa phục sinh, nguồn đức tin, ơn cứu thế, luôn dạt dào khắp trong muôn người.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3586</TotalTime>
  <Words>291</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TÌNH CA GIÊSU  Lm. Nguyễn Duy</vt:lpstr>
      <vt:lpstr>1/ Nơi Bê-lem chốn hang lừa đơn sơ. Vị cứu tinh đã giáng sinh, mang yêu thương, mang hòa bình cho người công chính. Ôi Giê-Su đã từ trời cao xanh, đến trần gian, dẫu lầm than, cất tiếng hát vui đồng hành với dân tộc mình.</vt:lpstr>
      <vt:lpstr>ĐK: Giê-Su Ngài đã đến trong cuộc trần này. Ngài giục giã nhân loại mọi ngày. Hãy yêu thương, hãy yêu nhau bằng trái tim nồng cháy. Giê-Su Ngài vội vã đi vào cuộc đời. Ngài chia sẽ thân phận từng người, Ngài đỡ nâng và thắp lên những ước mơ tuyệt vời.</vt:lpstr>
      <vt:lpstr>2/ Na-gia rét Chính quê nhà Giê-su, cùng tháng năm Ngài lớn lên, như anh em của mọi người trong một thế giới. Nơi Gio-đan lãnh phép rửa Gio-an, giữa trời cao tiếng truyền ban: “Con yêu dấu của ngàn đời hãy nghe Lời Ngài”.</vt:lpstr>
      <vt:lpstr>3/ Nghe xôn xao bước chân Ngài đi mau, vượt vũng sâu, trèo núi cao, tay trong tay, đan nhịp cầu giao hòa trời đất. Nghe mênh mang giữa cuộc đời quanh ta, khắp gần xa, bản tình ca Giê-su hát kêu mọi người, thiết tha yêu đời.</vt:lpstr>
      <vt:lpstr>4/ Đây Can-Vê Chúa vui nhận hy sinh, chịu đóng đinh, chịu khổ hình, Giê-Su treo trên thập tự đền tội nhân thế. Nghe mênh mang giữa cuộc đời quang vinh, Chúa phục sinh, nguồn đức tin, ơn cứu thế, luôn dạt dào khắp trong muôn người.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1358</cp:revision>
  <dcterms:created xsi:type="dcterms:W3CDTF">2021-12-01T03:00:51Z</dcterms:created>
  <dcterms:modified xsi:type="dcterms:W3CDTF">2021-12-20T22:36:42Z</dcterms:modified>
</cp:coreProperties>
</file>