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CA </a:t>
            </a:r>
            <a:r>
              <a:rPr lang="vi-VN" sz="3600" b="1">
                <a:solidFill>
                  <a:schemeClr val="bg1"/>
                </a:solidFill>
                <a:latin typeface="Times New Roman" pitchFamily="18" charset="0"/>
                <a:cs typeface="Times New Roman" pitchFamily="18" charset="0"/>
              </a:rPr>
              <a:t>TRI </a:t>
            </a:r>
            <a:r>
              <a:rPr lang="vi-VN" sz="3600" b="1" smtClean="0">
                <a:solidFill>
                  <a:schemeClr val="bg1"/>
                </a:solidFill>
                <a:latin typeface="Times New Roman" pitchFamily="18" charset="0"/>
                <a:cs typeface="Times New Roman" pitchFamily="18" charset="0"/>
              </a:rPr>
              <a:t>ÂN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hát bài tình ca muôn đời tri ân Chúa cả, qua bao nỗi gian nan ân ban Chúa vẫn tuôn tràn. Đời con như hạt sương rơi mây vương tơ trời xa xăm dịu vợi. Nhưng Chúa đã đổi đời cho con nên lời ngợi ca ân phúc, này con hát bài tình ca đến muôn đời xin tạ </a:t>
            </a:r>
            <a:r>
              <a:rPr lang="vi-VN" sz="4000" b="1">
                <a:solidFill>
                  <a:schemeClr val="bg1"/>
                </a:solidFill>
                <a:latin typeface="Times New Roman" pitchFamily="18" charset="0"/>
                <a:cs typeface="Times New Roman" pitchFamily="18" charset="0"/>
              </a:rPr>
              <a:t>ơn </a:t>
            </a:r>
            <a:r>
              <a:rPr lang="vi-VN" sz="4000" b="1" smtClean="0">
                <a:solidFill>
                  <a:schemeClr val="bg1"/>
                </a:solidFill>
                <a:latin typeface="Times New Roman" pitchFamily="18" charset="0"/>
                <a:cs typeface="Times New Roman" pitchFamily="18" charset="0"/>
              </a:rPr>
              <a:t>Cha</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Tình thương Chúa vẫn muôn đời bao la, hồng ân Chúa cả một trời cao xa, lòng nhân Chúa ôi thiết tha hải hà. Này đời con kết nên bài tình ca, tạ ơn Chúa muôn đời hoan ca, tình yêu mến không hề phôi pha.</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nắng xuân bừng lên tươi hồng muôn hoa thắm nở, tay Chúa đỡ nâng con đưa con tới ánh sáng ngời. Đời con như hạt mưa thu giông qua gió nhẹ xa đưa mịt mù. Nhưng Chúa đã dủ tình cho con nên bạn tâm giao nghĩa phúc, này con dâng lời ngợi ca tiếng cảm tạ suốt đời vang xa.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Như sóng lộc triều nguyên vô vàn ơn thiêng tuôn đổ, khi trong cõi hư vô cho con nên vóc nên hình. Tình yêu ôi thật cao siêu thương con Chúa chịu bao khổ sầu. Đời những nỗi cơ cầu yêu thương thắm màu tình Ngài ai thấu, đời con dẫu nhiều khổ đau vẫn suốt đời với lời tri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3818</TotalTime>
  <Words>268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CA TRI ÂN  Lm. Thái Nguyên</vt:lpstr>
      <vt:lpstr>1. Con hát bài tình ca muôn đời tri ân Chúa cả, qua bao nỗi gian nan ân ban Chúa vẫn tuôn tràn. Đời con như hạt sương rơi mây vương tơ trời xa xăm dịu vợi. Nhưng Chúa đã đổi đời cho con nên lời ngợi ca ân phúc, này con hát bài tình ca đến muôn đời xin tạ ơn Cha.</vt:lpstr>
      <vt:lpstr>ĐK. Tình thương Chúa vẫn muôn đời bao la, hồng ân Chúa cả một trời cao xa, lòng nhân Chúa ôi thiết tha hải hà. Này đời con kết nên bài tình ca, tạ ơn Chúa muôn đời hoan ca, tình yêu mến không hề phôi pha.</vt:lpstr>
      <vt:lpstr>2. Như nắng xuân bừng lên tươi hồng muôn hoa thắm nở, tay Chúa đỡ nâng con đưa con tới ánh sáng ngời. Đời con như hạt mưa thu giông qua gió nhẹ xa đưa mịt mù. Nhưng Chúa đã dủ tình cho con nên bạn tâm giao nghĩa phúc, này con dâng lời ngợi ca tiếng cảm tạ suốt đời vang xa.</vt:lpstr>
      <vt:lpstr>3. Như sóng lộc triều nguyên vô vàn ơn thiêng tuôn đổ, khi trong cõi hư vô cho con nên vóc nên hình. Tình yêu ôi thật cao siêu thương con Chúa chịu bao khổ sầu. Đời những nỗi cơ cầu yêu thương thắm màu tình Ngài ai thấu, đời con dẫu nhiều khổ đau vẫn suốt đời với lời tri 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1412</cp:revision>
  <dcterms:created xsi:type="dcterms:W3CDTF">2021-12-01T03:00:51Z</dcterms:created>
  <dcterms:modified xsi:type="dcterms:W3CDTF">2021-12-28T22:37:46Z</dcterms:modified>
</cp:coreProperties>
</file>