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n-US" sz="3600" b="1">
                <a:solidFill>
                  <a:schemeClr val="bg1"/>
                </a:solidFill>
                <a:latin typeface="Times New Roman" pitchFamily="18" charset="0"/>
                <a:cs typeface="Times New Roman" pitchFamily="18" charset="0"/>
              </a:rPr>
              <a:t>TÌNH CA </a:t>
            </a:r>
            <a:r>
              <a:rPr lang="en-US" sz="3600" b="1">
                <a:solidFill>
                  <a:schemeClr val="bg1"/>
                </a:solidFill>
                <a:latin typeface="Times New Roman" pitchFamily="18" charset="0"/>
                <a:cs typeface="Times New Roman" pitchFamily="18" charset="0"/>
              </a:rPr>
              <a:t>VÔ </a:t>
            </a:r>
            <a:r>
              <a:rPr lang="en-US" sz="3600" b="1" smtClean="0">
                <a:solidFill>
                  <a:schemeClr val="bg1"/>
                </a:solidFill>
                <a:latin typeface="Times New Roman" pitchFamily="18" charset="0"/>
                <a:cs typeface="Times New Roman" pitchFamily="18" charset="0"/>
              </a:rPr>
              <a:t>TẬN </a:t>
            </a:r>
            <a:br>
              <a:rPr lang="en-US" sz="3600" b="1" smtClean="0">
                <a:solidFill>
                  <a:schemeClr val="bg1"/>
                </a:solidFill>
                <a:latin typeface="Times New Roman" pitchFamily="18" charset="0"/>
                <a:cs typeface="Times New Roman" pitchFamily="18" charset="0"/>
              </a:rPr>
            </a:br>
            <a:r>
              <a:rPr lang="en-US" sz="3600" b="1" smtClean="0">
                <a:solidFill>
                  <a:schemeClr val="bg1"/>
                </a:solidFill>
                <a:latin typeface="Times New Roman" pitchFamily="18" charset="0"/>
                <a:cs typeface="Times New Roman" pitchFamily="18" charset="0"/>
              </a:rPr>
              <a:t>Ngọc </a:t>
            </a:r>
            <a:r>
              <a:rPr lang="en-US" sz="3600" b="1">
                <a:solidFill>
                  <a:schemeClr val="bg1"/>
                </a:solidFill>
                <a:latin typeface="Times New Roman" pitchFamily="18" charset="0"/>
                <a:cs typeface="Times New Roman" pitchFamily="18" charset="0"/>
              </a:rPr>
              <a:t>Kôn</a:t>
            </a:r>
            <a:endParaRPr lang="nn-NO"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Tình Ngài như mạch sống chan chứa thắm thiết như dòng sông rộng lớn bát ngát biển đông. Tình Ngài cao thật cao như núi chất ngất tầng mây, cho con say sưa niềm vui mới, trong tay Ngài êm ái luôn bao bọc con </a:t>
            </a:r>
            <a:r>
              <a:rPr lang="vi-VN" sz="3600" b="1">
                <a:solidFill>
                  <a:schemeClr val="bg1"/>
                </a:solidFill>
                <a:latin typeface="Times New Roman" pitchFamily="18" charset="0"/>
                <a:cs typeface="Times New Roman" pitchFamily="18" charset="0"/>
              </a:rPr>
              <a:t>mãi</a:t>
            </a:r>
            <a:r>
              <a:rPr lang="vi-VN" sz="3600" b="1" smtClean="0">
                <a:solidFill>
                  <a:schemeClr val="bg1"/>
                </a:solidFill>
                <a:latin typeface="Times New Roman" pitchFamily="18" charset="0"/>
                <a:cs typeface="Times New Roman" pitchFamily="18" charset="0"/>
              </a:rPr>
              <a:t>.</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ÐK: Xin cho con một trái tim nồng say, xin cho con tình mến chẳng phai. Ngay trong hôm nay, hay trong tương lai, mến Chúa mãi chẳng phai, mến Chúa chẳng đổi </a:t>
            </a:r>
            <a:r>
              <a:rPr lang="vi-VN" sz="4000" b="1">
                <a:solidFill>
                  <a:schemeClr val="bg1"/>
                </a:solidFill>
                <a:latin typeface="Times New Roman" pitchFamily="18" charset="0"/>
                <a:cs typeface="Times New Roman" pitchFamily="18" charset="0"/>
              </a:rPr>
              <a:t>thay</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Tình Ngài như mặt đất tươi tốt bát ngát rừng xanh như gió quyến trời thanh. Tình Ngài bao bọc con như tiếng hát mẹ ru, vòng tay yêu thương Ngài như mơ, ôm con lạc bơ vơ, môi say niềm nhung nhớ.</a:t>
            </a:r>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3. Tình Ngài như là suối chan chứa mãi mãi chẳng thôi, yêu mãi chẳng hề nguôi. Tình Ngài như là trăng soi bước lữ khách lầm than, lê bước trong đêm mù cô đơn, đôi tay Ngài săn đón theo con từng năm tháng.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3419</TotalTime>
  <Words>202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CA VÔ TẬN  Ngọc Kôn</vt:lpstr>
      <vt:lpstr>1. Tình Ngài như mạch sống chan chứa thắm thiết như dòng sông rộng lớn bát ngát biển đông. Tình Ngài cao thật cao như núi chất ngất tầng mây, cho con say sưa niềm vui mới, trong tay Ngài êm ái luôn bao bọc con mãi.</vt:lpstr>
      <vt:lpstr>ÐK: Xin cho con một trái tim nồng say, xin cho con tình mến chẳng phai. Ngay trong hôm nay, hay trong tương lai, mến Chúa mãi chẳng phai, mến Chúa chẳng đổi thay.</vt:lpstr>
      <vt:lpstr>2. Tình Ngài như mặt đất tươi tốt bát ngát rừng xanh như gió quyến trời thanh. Tình Ngài bao bọc con như tiếng hát mẹ ru, vòng tay yêu thương Ngài như mơ, ôm con lạc bơ vơ, môi say niềm nhung nhớ.</vt:lpstr>
      <vt:lpstr>3. Tình Ngài như là suối chan chứa mãi mãi chẳng thôi, yêu mãi chẳng hề nguôi. Tình Ngài như là trăng soi bước lữ khách lầm than, lê bước trong đêm mù cô đơn, đôi tay Ngài săn đón theo con từng năm tháng.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1259</cp:revision>
  <dcterms:created xsi:type="dcterms:W3CDTF">2021-12-01T03:00:51Z</dcterms:created>
  <dcterms:modified xsi:type="dcterms:W3CDTF">2021-12-23T20:16:10Z</dcterms:modified>
</cp:coreProperties>
</file>