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pt-BR" b="1">
                <a:solidFill>
                  <a:schemeClr val="bg1"/>
                </a:solidFill>
                <a:latin typeface="Times New Roman" pitchFamily="18" charset="0"/>
                <a:cs typeface="Times New Roman" pitchFamily="18" charset="0"/>
              </a:rPr>
              <a:t>TÌNH CHA</a:t>
            </a:r>
            <a:br>
              <a:rPr lang="pt-BR" b="1">
                <a:solidFill>
                  <a:schemeClr val="bg1"/>
                </a:solidFill>
                <a:latin typeface="Times New Roman" pitchFamily="18" charset="0"/>
                <a:cs typeface="Times New Roman" pitchFamily="18" charset="0"/>
              </a:rPr>
            </a:br>
            <a:r>
              <a:rPr lang="pt-BR" b="1">
                <a:solidFill>
                  <a:schemeClr val="bg1"/>
                </a:solidFill>
                <a:latin typeface="Times New Roman" pitchFamily="18" charset="0"/>
                <a:cs typeface="Times New Roman" pitchFamily="18" charset="0"/>
              </a:rPr>
              <a:t>Hải Ánh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Ngày xưa Thánh Giá là đền hy sinh, máu Chúa chan hòa ghi dấu ân tình. Giờ đây xin Chúa trở lại bàn thánh hiến dâng của lễ cứu độ trường sinh</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Từng giọt rượu nho và bánh dâng trên bàn thánh thành Mình Con Chúa nuôi sống muôn dân muôn đời, là ngọn lửa cháy sưởi ấm bao cõi lòng thanh, là nguồn tình yêu của Chúa hiến cho nhân loại.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Yêu thương Cha không quản nài đón lấy muôn vàn khốn khó. Năm tháng Cha luôn van nài hết lòng yêu một Chúa thôi.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Chúa hiến bánh thiêng bởi trời, biết lấy của gì báo đáp? Con khấn xin Cha nhận lời, con nguyện yêu một Chúa thôi.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2219</TotalTime>
  <Words>144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CHA Hải Ánh</vt:lpstr>
      <vt:lpstr>ÐK: Ngày xưa Thánh Giá là đền hy sinh, máu Chúa chan hòa ghi dấu ân tình. Giờ đây xin Chúa trở lại bàn thánh hiến dâng của lễ cứu độ trường sinh. </vt:lpstr>
      <vt:lpstr>**Từng giọt rượu nho và bánh dâng trên bàn thánh thành Mình Con Chúa nuôi sống muôn dân muôn đời, là ngọn lửa cháy sưởi ấm bao cõi lòng thanh, là nguồn tình yêu của Chúa hiến cho nhân loại.</vt:lpstr>
      <vt:lpstr>1. Yêu thương Cha không quản nài đón lấy muôn vàn khốn khó. Năm tháng Cha luôn van nài hết lòng yêu một Chúa thôi.</vt:lpstr>
      <vt:lpstr>2. Chúa hiến bánh thiêng bởi trời, biết lấy của gì báo đáp? Con khấn xin Cha nhận lời, con nguyện yêu một Chúa thôi.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853</cp:revision>
  <dcterms:created xsi:type="dcterms:W3CDTF">2021-12-01T03:00:51Z</dcterms:created>
  <dcterms:modified xsi:type="dcterms:W3CDTF">2021-12-14T08:06:41Z</dcterms:modified>
</cp:coreProperties>
</file>