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it-IT" sz="3600" b="1">
                <a:solidFill>
                  <a:schemeClr val="bg1"/>
                </a:solidFill>
                <a:latin typeface="Times New Roman" pitchFamily="18" charset="0"/>
                <a:cs typeface="Times New Roman" pitchFamily="18" charset="0"/>
              </a:rPr>
              <a:t>	</a:t>
            </a:r>
            <a:br>
              <a:rPr lang="it-IT" sz="3600" b="1">
                <a:solidFill>
                  <a:schemeClr val="bg1"/>
                </a:solidFill>
                <a:latin typeface="Times New Roman" pitchFamily="18" charset="0"/>
                <a:cs typeface="Times New Roman" pitchFamily="18" charset="0"/>
              </a:rPr>
            </a:br>
            <a:r>
              <a:rPr lang="it-IT" sz="3600" b="1">
                <a:solidFill>
                  <a:schemeClr val="bg1"/>
                </a:solidFill>
                <a:latin typeface="Times New Roman" pitchFamily="18" charset="0"/>
                <a:cs typeface="Times New Roman" pitchFamily="18" charset="0"/>
              </a:rPr>
              <a:t>TÌNH CHÚA </a:t>
            </a:r>
            <a:r>
              <a:rPr lang="it-IT" sz="3600" b="1">
                <a:solidFill>
                  <a:schemeClr val="bg1"/>
                </a:solidFill>
                <a:latin typeface="Times New Roman" pitchFamily="18" charset="0"/>
                <a:cs typeface="Times New Roman" pitchFamily="18" charset="0"/>
              </a:rPr>
              <a:t>CAO </a:t>
            </a:r>
            <a:r>
              <a:rPr lang="it-IT" sz="3600" b="1" smtClean="0">
                <a:solidFill>
                  <a:schemeClr val="bg1"/>
                </a:solidFill>
                <a:latin typeface="Times New Roman" pitchFamily="18" charset="0"/>
                <a:cs typeface="Times New Roman" pitchFamily="18" charset="0"/>
              </a:rPr>
              <a:t>VỜI </a:t>
            </a:r>
            <a:br>
              <a:rPr lang="it-IT" sz="3600" b="1" smtClean="0">
                <a:solidFill>
                  <a:schemeClr val="bg1"/>
                </a:solidFill>
                <a:latin typeface="Times New Roman" pitchFamily="18" charset="0"/>
                <a:cs typeface="Times New Roman" pitchFamily="18" charset="0"/>
              </a:rPr>
            </a:br>
            <a:r>
              <a:rPr lang="it-IT" sz="3600" b="1" smtClean="0">
                <a:solidFill>
                  <a:schemeClr val="bg1"/>
                </a:solidFill>
                <a:latin typeface="Times New Roman" pitchFamily="18" charset="0"/>
                <a:cs typeface="Times New Roman" pitchFamily="18" charset="0"/>
              </a:rPr>
              <a:t>Giang </a:t>
            </a:r>
            <a:r>
              <a:rPr lang="it-IT"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Tình Chúa cao vời, cao vời hơn cả trời xanh, tình yêu của Ngài đẹp hơn trăng sao, con biết lấy gì, lấy gì mà đền đáp cho cân?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Chúa thương con nhiều, thương con từ thuở muôn đời, khi chưa tác tạo trời đất, đời con đã được Ngài ghi. Núi cao, biển rộng, sông sâu tình Chúa muôn trùng. Yêu con hiến cả mạng sống, để nên gia nghiệp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thương dắt dìu, con đi từng bước trong đời, hai vai Chúa đổ tình thương, niềm vui dâng tràn cuộc sống. Bước theo chân Ngài, con đi truyền bá Tin Mừng, cho ai khát vọng trời cao, từ nay sống trọn niềm vui.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Lấy chi đáp đền, ơn thiêng đổ xuống chan hòa, con xin hiến trọn đời con, để nên lễ vật tình yêu, khắc ghi trong lòng, tin yêu một Chúa nhân từ, gian nan dẫu ngập đường đi, nguyện chọn Chúa là </a:t>
            </a:r>
            <a:r>
              <a:rPr lang="vi-VN" sz="4000" b="1">
                <a:solidFill>
                  <a:schemeClr val="bg1"/>
                </a:solidFill>
                <a:latin typeface="Times New Roman" pitchFamily="18" charset="0"/>
                <a:cs typeface="Times New Roman" pitchFamily="18" charset="0"/>
              </a:rPr>
              <a:t>lẽ </a:t>
            </a:r>
            <a:r>
              <a:rPr lang="vi-VN" sz="4000" b="1" smtClean="0">
                <a:solidFill>
                  <a:schemeClr val="bg1"/>
                </a:solidFill>
                <a:latin typeface="Times New Roman" pitchFamily="18" charset="0"/>
                <a:cs typeface="Times New Roman" pitchFamily="18" charset="0"/>
              </a:rPr>
              <a:t>sống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3366</TotalTime>
  <Words>203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TÌNH CHÚA CAO VỜI  Giang Ân</vt:lpstr>
      <vt:lpstr>ĐK. Tình Chúa cao vời, cao vời hơn cả trời xanh, tình yêu của Ngài đẹp hơn trăng sao, con biết lấy gì, lấy gì mà đền đáp cho cân?</vt:lpstr>
      <vt:lpstr>1. Chúa thương con nhiều, thương con từ thuở muôn đời, khi chưa tác tạo trời đất, đời con đã được Ngài ghi. Núi cao, biển rộng, sông sâu tình Chúa muôn trùng. Yêu con hiến cả mạng sống, để nên gia nghiệp đời con.</vt:lpstr>
      <vt:lpstr>2. Chúa thương dắt dìu, con đi từng bước trong đời, hai vai Chúa đổ tình thương, niềm vui dâng tràn cuộc sống. Bước theo chân Ngài, con đi truyền bá Tin Mừng, cho ai khát vọng trời cao, từ nay sống trọn niềm vui.</vt:lpstr>
      <vt:lpstr>3. Lấy chi đáp đền, ơn thiêng đổ xuống chan hòa, con xin hiến trọn đời con, để nên lễ vật tình yêu, khắc ghi trong lòng, tin yêu một Chúa nhân từ, gian nan dẫu ngập đường đi, nguyện chọn Chúa là lẽ sống.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1227</cp:revision>
  <dcterms:created xsi:type="dcterms:W3CDTF">2021-12-01T03:00:51Z</dcterms:created>
  <dcterms:modified xsi:type="dcterms:W3CDTF">2021-12-23T12:30:28Z</dcterms:modified>
</cp:coreProperties>
</file>