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TÌNH CHÚA CHIỀU XƯA</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Trầm Thiên Thu</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Nhớ chiều xưa, chiều xưa trong bữa tiệc ly, Chúa lập nên Thánh Thể trước lúc Ngài ra đi. Rượu bánh kia Chúa truyền nên Mình Máu Ngài, để ở lại với loài người mãi </a:t>
            </a:r>
            <a:r>
              <a:rPr lang="vi-VN" sz="4800" b="1">
                <a:solidFill>
                  <a:schemeClr val="bg1"/>
                </a:solidFill>
                <a:latin typeface="Times New Roman" pitchFamily="18" charset="0"/>
                <a:cs typeface="Times New Roman" pitchFamily="18" charset="0"/>
              </a:rPr>
              <a:t>mà </a:t>
            </a:r>
            <a:r>
              <a:rPr lang="vi-VN" sz="4800" b="1" smtClean="0">
                <a:solidFill>
                  <a:schemeClr val="bg1"/>
                </a:solidFill>
                <a:latin typeface="Times New Roman" pitchFamily="18" charset="0"/>
                <a:cs typeface="Times New Roman" pitchFamily="18" charset="0"/>
              </a:rPr>
              <a:t>thôi</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Dâng lên Ngài giờ đây con xin dâng lên Ngài rượu bánh này để nhớ tiệc thánh ngày xưa. Dâng lên Ngài thành tâm con xin bước tới, van xin Ngài đừng để tim con </a:t>
            </a:r>
            <a:r>
              <a:rPr lang="vi-VN" sz="4800" b="1">
                <a:solidFill>
                  <a:schemeClr val="bg1"/>
                </a:solidFill>
                <a:latin typeface="Times New Roman" pitchFamily="18" charset="0"/>
                <a:cs typeface="Times New Roman" pitchFamily="18" charset="0"/>
              </a:rPr>
              <a:t>hững </a:t>
            </a:r>
            <a:r>
              <a:rPr lang="vi-VN" sz="4800" b="1" smtClean="0">
                <a:solidFill>
                  <a:schemeClr val="bg1"/>
                </a:solidFill>
                <a:latin typeface="Times New Roman" pitchFamily="18" charset="0"/>
                <a:cs typeface="Times New Roman" pitchFamily="18" charset="0"/>
              </a:rPr>
              <a:t>hờ</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Chúa điềm nhiên nhìn quanh xong phán Lời ngay: “Kẻ nộp Tôi sẽ cầm bánh chấm cùng Tôi đây”. Nguyền Chúa thương xóa sạch muôn tội lỗi hèn, đừng để lòng phản bội còn dấy </a:t>
            </a:r>
            <a:r>
              <a:rPr lang="vi-VN" sz="4800" b="1">
                <a:solidFill>
                  <a:schemeClr val="bg1"/>
                </a:solidFill>
                <a:latin typeface="Times New Roman" pitchFamily="18" charset="0"/>
                <a:cs typeface="Times New Roman" pitchFamily="18" charset="0"/>
              </a:rPr>
              <a:t>nghịch </a:t>
            </a:r>
            <a:r>
              <a:rPr lang="vi-VN" sz="4800" b="1" smtClean="0">
                <a:solidFill>
                  <a:schemeClr val="bg1"/>
                </a:solidFill>
                <a:latin typeface="Times New Roman" pitchFamily="18" charset="0"/>
                <a:cs typeface="Times New Roman" pitchFamily="18" charset="0"/>
              </a:rPr>
              <a:t>lên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Nhớ từ nay làm như Tôi đã làm đây, bánh rượu kia hoán thành chính máu thịt Tôi ngay. Ngày tháng qua lúc nào tôi cũng ở cùng để giữ gìn những người lành sống </a:t>
            </a:r>
            <a:r>
              <a:rPr lang="vi-VN" sz="4800" b="1">
                <a:solidFill>
                  <a:schemeClr val="bg1"/>
                </a:solidFill>
                <a:latin typeface="Times New Roman" pitchFamily="18" charset="0"/>
                <a:cs typeface="Times New Roman" pitchFamily="18" charset="0"/>
              </a:rPr>
              <a:t>thủy </a:t>
            </a:r>
            <a:r>
              <a:rPr lang="vi-VN" sz="4800" b="1" smtClean="0">
                <a:solidFill>
                  <a:schemeClr val="bg1"/>
                </a:solidFill>
                <a:latin typeface="Times New Roman" pitchFamily="18" charset="0"/>
                <a:cs typeface="Times New Roman" pitchFamily="18" charset="0"/>
              </a:rPr>
              <a:t>chung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2216</TotalTime>
  <Words>179</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TÌNH CHÚA CHIỀU XƯA Trầm Thiên Thu</vt:lpstr>
      <vt:lpstr>1/ Nhớ chiều xưa, chiều xưa trong bữa tiệc ly, Chúa lập nên Thánh Thể trước lúc Ngài ra đi. Rượu bánh kia Chúa truyền nên Mình Máu Ngài, để ở lại với loài người mãi mà thôi.</vt:lpstr>
      <vt:lpstr>ĐK. Dâng lên Ngài giờ đây con xin dâng lên Ngài rượu bánh này để nhớ tiệc thánh ngày xưa. Dâng lên Ngài thành tâm con xin bước tới, van xin Ngài đừng để tim con hững hờ.</vt:lpstr>
      <vt:lpstr>2/ Chúa điềm nhiên nhìn quanh xong phán Lời ngay: “Kẻ nộp Tôi sẽ cầm bánh chấm cùng Tôi đây”. Nguyền Chúa thương xóa sạch muôn tội lỗi hèn, đừng để lòng phản bội còn dấy nghịch lên.</vt:lpstr>
      <vt:lpstr>3/ Nhớ từ nay làm như Tôi đã làm đây, bánh rượu kia hoán thành chính máu thịt Tôi ngay. Ngày tháng qua lúc nào tôi cũng ở cùng để giữ gìn những người lành sống thủy chung.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851</cp:revision>
  <dcterms:created xsi:type="dcterms:W3CDTF">2021-12-01T03:00:51Z</dcterms:created>
  <dcterms:modified xsi:type="dcterms:W3CDTF">2021-12-14T08:03:29Z</dcterms:modified>
</cp:coreProperties>
</file>