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TÌNH CHÚA MUÔN THUỞ</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Thiên 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Chúa đã yêu con ngay từ khi chưa có đất trời, ôi tình yêu Thiên Chúa cao vời. Cho dù vật đổi sao dời, tình Ngài thương vẫn luôn không rời.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Ôi tình yêu của Chúa vô biên, con làm sao đền đáp ơn thiêng, xin dạy con được mãi trung kiên với tình yêu Chúa. Ôi tình yêu của Chúa bao la, giữ gìn con ngày tháng năm qua, xin dìu con từng bước chân xa mãi thắm tình </a:t>
            </a:r>
            <a:r>
              <a:rPr lang="vi-VN" b="1">
                <a:solidFill>
                  <a:schemeClr val="bg1"/>
                </a:solidFill>
                <a:latin typeface="Times New Roman" pitchFamily="18" charset="0"/>
                <a:cs typeface="Times New Roman" pitchFamily="18" charset="0"/>
              </a:rPr>
              <a:t>Ngài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Chúa vẫn yêu con khi đời con đây trót lỡ lầm, khi tình con say đắm gian trần. Cho dù tình con hững hờ, tình Ngài thương vẫn luôn mong chờ.</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Chúa mãi yêu con ôi tình yêu Thiên Chúa muôn đời, ôi tình yêu Thiên Chúa rạng ngời. Con nguyện được yêu mến Ngài, dù đường xa lắng lo u hoài.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2895</TotalTime>
  <Words>177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CHÚA MUÔN THUỞ Lm. Thiên Ân</vt:lpstr>
      <vt:lpstr>1/ Chúa đã yêu con ngay từ khi chưa có đất trời, ôi tình yêu Thiên Chúa cao vời. Cho dù vật đổi sao dời, tình Ngài thương vẫn luôn không rời.</vt:lpstr>
      <vt:lpstr>ĐK: Ôi tình yêu của Chúa vô biên, con làm sao đền đáp ơn thiêng, xin dạy con được mãi trung kiên với tình yêu Chúa. Ôi tình yêu của Chúa bao la, giữ gìn con ngày tháng năm qua, xin dìu con từng bước chân xa mãi thắm tình Ngài.</vt:lpstr>
      <vt:lpstr>2/ Chúa vẫn yêu con khi đời con đây trót lỡ lầm, khi tình con say đắm gian trần. Cho dù tình con hững hờ, tình Ngài thương vẫn luôn mong chờ.</vt:lpstr>
      <vt:lpstr>3/ Chúa mãi yêu con ôi tình yêu Thiên Chúa muôn đời, ôi tình yêu Thiên Chúa rạng ngời. Con nguyện được yêu mến Ngài, dù đường xa lắng lo u hoài.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1081</cp:revision>
  <dcterms:created xsi:type="dcterms:W3CDTF">2021-12-01T03:00:51Z</dcterms:created>
  <dcterms:modified xsi:type="dcterms:W3CDTF">2021-12-17T07:43:48Z</dcterms:modified>
</cp:coreProperties>
</file>