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THƯƠNG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Thiên Chúa luôn yêu thương và cứu chuộc loài người chúng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Nhìn đám đông bơ vơ như đàn chiên không người chăn đắt. Chúa chạnh lòng xót thương, nên Ngài chọn mười hai môn đệ. Ban cho các ông quyền năng, sai đi khắp nơi truyền ban Tin Mừng cứu rỗi, tình Chúa yêu thương người ơi.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Chúa yêu thương ta như biển khơi muôn trùng khôn sánh. Lấy gì đền đáp đây, xin trọn đời yêu Chúa chân thành. Cho con lắng nghe lời Cha, tuân theo ý Cha mà thôi, trở thành nhân chứng, dọi ánh tin yêu vào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3718</TotalTime>
  <Words>132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THƯƠNG YÊU  Lm. Nguyễn Duy</vt:lpstr>
      <vt:lpstr>ĐK. Thiên Chúa luôn yêu thương và cứu chuộc loài người chúng ta.</vt:lpstr>
      <vt:lpstr>1. Nhìn đám đông bơ vơ như đàn chiên không người chăn đắt. Chúa chạnh lòng xót thương, nên Ngài chọn mười hai môn đệ. Ban cho các ông quyền năng, sai đi khắp nơi truyền ban Tin Mừng cứu rỗi, tình Chúa yêu thương người ơi.</vt:lpstr>
      <vt:lpstr>2. Tình Chúa yêu thương ta như biển khơi muôn trùng khôn sánh. Lấy gì đền đáp đây, xin trọn đời yêu Chúa chân thành. Cho con lắng nghe lời Cha, tuân theo ý Cha mà thôi, trở thành nhân chứng, dọi ánh tin yêu vào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1352</cp:revision>
  <dcterms:created xsi:type="dcterms:W3CDTF">2021-12-01T03:00:51Z</dcterms:created>
  <dcterms:modified xsi:type="dcterms:W3CDTF">2021-12-28T09:06:40Z</dcterms:modified>
</cp:coreProperties>
</file>