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VÀ </a:t>
            </a:r>
            <a:r>
              <a:rPr lang="vi-VN" sz="3600" b="1">
                <a:solidFill>
                  <a:schemeClr val="bg1"/>
                </a:solidFill>
                <a:latin typeface="Times New Roman" pitchFamily="18" charset="0"/>
                <a:cs typeface="Times New Roman" pitchFamily="18" charset="0"/>
              </a:rPr>
              <a:t>QUÊ </a:t>
            </a:r>
            <a:r>
              <a:rPr lang="vi-VN" sz="3600" b="1" smtClean="0">
                <a:solidFill>
                  <a:schemeClr val="bg1"/>
                </a:solidFill>
                <a:latin typeface="Times New Roman" pitchFamily="18" charset="0"/>
                <a:cs typeface="Times New Roman" pitchFamily="18" charset="0"/>
              </a:rPr>
              <a: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cho con à ơi! Tình Chúa thắm đượm hồn con, tình Chúa thắm đượm hồn con để con đi loan báo Tin Mừng. Trên đất Việt thân thương, trên đất Việt thân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Quê hương con sản nghiệp Chúa tặng đã bao đời nhuộm máu anh linh. Quê hương con là vành nôi ấm là giọng ru điệu hát câu hò. Tình yêu Chúa luôn nở hoa tình yêu Chúa như bài ca.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Quê hương con xanh màu lúa mạ nắng mưa ngập tình Chúa bao la. Quê hương con lòng mẹ ôm ấp ngọt ngào thay dòng sữa thơm nồng. Tình yêu Chúa như vầng trăng tình yêu Chúa như đại dương.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3285</TotalTime>
  <Words>140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VÀ QUÊ HƯƠNG  Lm. Ân Đức</vt:lpstr>
      <vt:lpstr>ĐK. Xin cho con à ơi! Tình Chúa thắm đượm hồn con, tình Chúa thắm đượm hồn con để con đi loan báo Tin Mừng. Trên đất Việt thân thương, trên đất Việt thân thương.</vt:lpstr>
      <vt:lpstr>1. Quê hương con sản nghiệp Chúa tặng đã bao đời nhuộm máu anh linh. Quê hương con là vành nôi ấm là giọng ru điệu hát câu hò. Tình yêu Chúa luôn nở hoa tình yêu Chúa như bài ca.</vt:lpstr>
      <vt:lpstr>2. Quê hương con xanh màu lúa mạ nắng mưa ngập tình Chúa bao la. Quê hương con lòng mẹ ôm ấp ngọt ngào thay dòng sữa thơm nồng. Tình yêu Chúa như vầng trăng tình yêu Chúa như đại dương.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1239</cp:revision>
  <dcterms:created xsi:type="dcterms:W3CDTF">2021-12-01T03:00:51Z</dcterms:created>
  <dcterms:modified xsi:type="dcterms:W3CDTF">2021-12-18T07:23:21Z</dcterms:modified>
</cp:coreProperties>
</file>