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5400" b="1">
                <a:solidFill>
                  <a:schemeClr val="bg1"/>
                </a:solidFill>
                <a:latin typeface="Times New Roman" pitchFamily="18" charset="0"/>
                <a:cs typeface="Times New Roman" pitchFamily="18" charset="0"/>
              </a:rPr>
              <a:t>TÌNH CHÚA YÊU CON 1</a:t>
            </a:r>
            <a:br>
              <a:rPr lang="vi-VN" sz="5400" b="1">
                <a:solidFill>
                  <a:schemeClr val="bg1"/>
                </a:solidFill>
                <a:latin typeface="Times New Roman" pitchFamily="18" charset="0"/>
                <a:cs typeface="Times New Roman" pitchFamily="18" charset="0"/>
              </a:rPr>
            </a:br>
            <a:r>
              <a:rPr lang="vi-VN" sz="5400" b="1">
                <a:solidFill>
                  <a:schemeClr val="bg1"/>
                </a:solidFill>
                <a:latin typeface="Times New Roman" pitchFamily="18" charset="0"/>
                <a:cs typeface="Times New Roman" pitchFamily="18" charset="0"/>
              </a:rPr>
              <a:t>Sr. Hoàng Phương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Tình Chúa yêu con, ôi tình yêu thắm tươi ngọt ngào. Tình Chúa yêu con, ôi tình yêu bao la bát ngát. Tình Chúa yêu con ôi thiết tha, tình Chúa yêu con hoài thứ tha, con mãi ngợi ca tình yêu Thiên Chúa.</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Tình Chúa yêu con, ôi tình yêu ngát hương dịu dàng. Tình Chúa yêu con, nơi trần gian không chi sánh ví. Ngày tháng trôi qua trong thánh ân, còn đó yêu thương Ngài khấng ban. Đây cuộc đời con mong sao đền đáp ân tình.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Chúa mãi yêu con ôi tình yêu của Chúa cao vời. Yêu con, yêu con Ngài đã hiến mạng sống cho con. Rồi một chiều nao Ngài đã chết treo trên thập hình. Và đã phục sinh để cứu con khỏi chết muôn đời.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Trần thế hôm nay, bao đổi thay khiến con ngại ngùng. Đời sống đua chen trong vòng xoay bao cơn lốc xoáy. Và Chúa mong con luôn dấn thân, nhịp bước ra đi làm chứng nhân, loan báo hồng ân tình yêu Thiên Chúa.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Hạnh phúc cho con mang tình yêu Chúa trong cuộc đời. Tìm đến tha nhân cho trần gian vang lên khúc hát. Dù biết thân con đâu đáng chi mà Chúa yêu thương từng bước đi. Dâng trọn đời con mong sao đền đáp ân tình.</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2909</TotalTime>
  <Words>269</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TÌNH CHÚA YÊU CON 1 Sr. Hoàng Phương</vt:lpstr>
      <vt:lpstr>1. Tình Chúa yêu con, ôi tình yêu thắm tươi ngọt ngào. Tình Chúa yêu con, ôi tình yêu bao la bát ngát. Tình Chúa yêu con ôi thiết tha, tình Chúa yêu con hoài thứ tha, con mãi ngợi ca tình yêu Thiên Chúa.</vt:lpstr>
      <vt:lpstr>**Tình Chúa yêu con, ôi tình yêu ngát hương dịu dàng. Tình Chúa yêu con, nơi trần gian không chi sánh ví. Ngày tháng trôi qua trong thánh ân, còn đó yêu thương Ngài khấng ban. Đây cuộc đời con mong sao đền đáp ân tình.</vt:lpstr>
      <vt:lpstr>ĐK. Chúa mãi yêu con ôi tình yêu của Chúa cao vời. Yêu con, yêu con Ngài đã hiến mạng sống cho con. Rồi một chiều nao Ngài đã chết treo trên thập hình. Và đã phục sinh để cứu con khỏi chết muôn đời.</vt:lpstr>
      <vt:lpstr>2. Trần thế hôm nay, bao đổi thay khiến con ngại ngùng. Đời sống đua chen trong vòng xoay bao cơn lốc xoáy. Và Chúa mong con luôn dấn thân, nhịp bước ra đi làm chứng nhân, loan báo hồng ân tình yêu Thiên Chúa.</vt:lpstr>
      <vt:lpstr>Hạnh phúc cho con mang tình yêu Chúa trong cuộc đời. Tìm đến tha nhân cho trần gian vang lên khúc hát. Dù biết thân con đâu đáng chi mà Chúa yêu thương từng bước đi. Dâng trọn đời con mong sao đền đáp ân tình.</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1088</cp:revision>
  <dcterms:created xsi:type="dcterms:W3CDTF">2021-12-01T03:00:51Z</dcterms:created>
  <dcterms:modified xsi:type="dcterms:W3CDTF">2021-12-17T07:58:26Z</dcterms:modified>
</cp:coreProperties>
</file>