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Tình Chúa yêu con như suối sông biển đông, suối sông ngọt ngào đổ vào biển cã mênh mông, sóng xô dạt dào đổ vào bờ cát thênh thang. Tình Chúa yêu con khi đời chưa có đất trời, khi mà chưa có nhân loại hiện diện thì Chúa đã yêu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Ngọt ngào tình Chúa quá yêu con, yêu con tù thuở muôn đời, yêu con từ trước ngàn đời. Con biết lấy gì đáp lại tình Ngài như biển lớn, con biết lấy chi đáp lại tình Ngài đã yêu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Dạt dào tình Chúa đã trao ban, trao ban duy nhất Con Ngài, hy sinh dù chết thập hình. Con biết lấy gì đáp lại bằng tình thương của Chúa. Con biết lấy gì đáp lại tình Ngài đã trao ban.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3053</TotalTime>
  <Words>163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YÊU CON  Phan Hùng</vt:lpstr>
      <vt:lpstr>ĐK. Tình Chúa yêu con như suối sông biển đông, suối sông ngọt ngào đổ vào biển cã mênh mông, sóng xô dạt dào đổ vào bờ cát thênh thang. Tình Chúa yêu con khi đời chưa có đất trời, khi mà chưa có nhân loại hiện diện thì Chúa đã yêu con.</vt:lpstr>
      <vt:lpstr>1/ Ngọt ngào tình Chúa quá yêu con, yêu con tù thuở muôn đời, yêu con từ trước ngàn đời. Con biết lấy gì đáp lại tình Ngài như biển lớn, con biết lấy chi đáp lại tình Ngài đã yêu con.</vt:lpstr>
      <vt:lpstr>2/ Dạt dào tình Chúa đã trao ban, trao ban duy nhất Con Ngài, hy sinh dù chết thập hình. Con biết lấy gì đáp lại bằng tình thương của Chúa. Con biết lấy gì đáp lại tình Ngài đã trao ban.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1153</cp:revision>
  <dcterms:created xsi:type="dcterms:W3CDTF">2021-12-01T03:00:51Z</dcterms:created>
  <dcterms:modified xsi:type="dcterms:W3CDTF">2021-12-17T11:59:47Z</dcterms:modified>
</cp:coreProperties>
</file>