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TÌNH KHÚC ĐÊM </a:t>
            </a:r>
            <a:r>
              <a:rPr lang="vi-VN" b="1">
                <a:solidFill>
                  <a:schemeClr val="bg1"/>
                </a:solidFill>
                <a:latin typeface="Times New Roman" pitchFamily="18" charset="0"/>
                <a:cs typeface="Times New Roman" pitchFamily="18" charset="0"/>
              </a:rPr>
              <a:t>GIÁNG </a:t>
            </a:r>
            <a:r>
              <a:rPr lang="vi-VN" b="1" smtClean="0">
                <a:solidFill>
                  <a:schemeClr val="bg1"/>
                </a:solidFill>
                <a:latin typeface="Times New Roman" pitchFamily="18" charset="0"/>
                <a:cs typeface="Times New Roman" pitchFamily="18" charset="0"/>
              </a:rPr>
              <a:t>SINH</a:t>
            </a:r>
            <a:r>
              <a:rPr lang="en-US" sz="5400" b="1" smtClean="0">
                <a:solidFill>
                  <a:schemeClr val="bg1"/>
                </a:solidFill>
                <a:latin typeface="Times New Roman" pitchFamily="18" charset="0"/>
                <a:cs typeface="Times New Roman" pitchFamily="18" charset="0"/>
              </a:rPr>
              <a:t> </a:t>
            </a:r>
            <a:r>
              <a:rPr lang="vi-VN" sz="3600" b="1" smtClean="0">
                <a:solidFill>
                  <a:schemeClr val="bg1"/>
                </a:solidFill>
                <a:latin typeface="Times New Roman" pitchFamily="18" charset="0"/>
                <a:cs typeface="Times New Roman" pitchFamily="18" charset="0"/>
              </a:rPr>
              <a:t>Ngọc </a:t>
            </a:r>
            <a:r>
              <a:rPr lang="vi-VN" sz="3600" b="1">
                <a:solidFill>
                  <a:schemeClr val="bg1"/>
                </a:solidFill>
                <a:latin typeface="Times New Roman" pitchFamily="18" charset="0"/>
                <a:cs typeface="Times New Roman" pitchFamily="18" charset="0"/>
              </a:rPr>
              <a:t>Oánh</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No-el về này người ơi đến ta tôn thờ, Con Vua Trời vì thương cứu thế nhân tội tình. Trong hang lừa trời Bê-lem quạnh hiu đêm ấy, Chúa Ngôi Hai, Chúa chúng ta đến cho trần gian</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Chúa sinh ra trong một đêm vắng, chốn hang lừa chiên bò thở hơi, trời ngàn sao đêm đông băng giá, Vua Giê-su nhỏ bé đơn sơ, xuống dương gian thân phận nhân thế, cứu dương trần thoát ngàn khổ đau. Nào người ơi ta cùng nhau hát, lời ngợi khen Thiên Chúa muôn đời.</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No-el về gợi trong con khúc ca yêu thương, No-el về nhủ lòng con Chúa yêu con nhiều. No-el về hồn con luôn ngợi khen danh Chúa, đã thương con, cứu con qua đắng cay trần gian</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Chúa yêu con nên Ngài trông đến kiếp gian trần con đầy tội khiên. Dìu con qua cuộc đời u tối, con yêu Ngài nguyện hứa trung thành. Chắp hai tay con cầu xin Chúa, mãi yêu thương che chở đời con. Tình No-el xưa gọi con đến, về nương thân nơi Chúa nhân hiền.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3329</TotalTime>
  <Words>227</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KHÚC ĐÊM GIÁNG SINH Ngọc Oánh</vt:lpstr>
      <vt:lpstr>1. No-el về này người ơi đến ta tôn thờ, Con Vua Trời vì thương cứu thế nhân tội tình. Trong hang lừa trời Bê-lem quạnh hiu đêm ấy, Chúa Ngôi Hai, Chúa chúng ta đến cho trần gian. </vt:lpstr>
      <vt:lpstr>**Chúa sinh ra trong một đêm vắng, chốn hang lừa chiên bò thở hơi, trời ngàn sao đêm đông băng giá, Vua Giê-su nhỏ bé đơn sơ, xuống dương gian thân phận nhân thế, cứu dương trần thoát ngàn khổ đau. Nào người ơi ta cùng nhau hát, lời ngợi khen Thiên Chúa muôn đời.</vt:lpstr>
      <vt:lpstr>2. No-el về gợi trong con khúc ca yêu thương, No-el về nhủ lòng con Chúa yêu con nhiều. No-el về hồn con luôn ngợi khen danh Chúa, đã thương con, cứu con qua đắng cay trần gian. </vt:lpstr>
      <vt:lpstr>**Chúa yêu con nên Ngài trông đến kiếp gian trần con đầy tội khiên. Dìu con qua cuộc đời u tối, con yêu Ngài nguyện hứa trung thành. Chắp hai tay con cầu xin Chúa, mãi yêu thương che chở đời con. Tình No-el xưa gọi con đến, về nương thân nơi Chúa nhân hiền.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1265</cp:revision>
  <dcterms:created xsi:type="dcterms:W3CDTF">2021-12-01T03:00:51Z</dcterms:created>
  <dcterms:modified xsi:type="dcterms:W3CDTF">2021-12-18T21:44:55Z</dcterms:modified>
</cp:coreProperties>
</file>