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a:t>
            </a:r>
            <a:r>
              <a:rPr lang="vi-VN" sz="3600" b="1">
                <a:solidFill>
                  <a:schemeClr val="bg1"/>
                </a:solidFill>
                <a:latin typeface="Times New Roman" pitchFamily="18" charset="0"/>
                <a:cs typeface="Times New Roman" pitchFamily="18" charset="0"/>
              </a:rPr>
              <a:t>NGÀI </a:t>
            </a:r>
            <a:r>
              <a:rPr lang="vi-VN" sz="3600" b="1" smtClean="0">
                <a:solidFill>
                  <a:schemeClr val="bg1"/>
                </a:solidFill>
                <a:latin typeface="Times New Roman" pitchFamily="18" charset="0"/>
                <a:cs typeface="Times New Roman" pitchFamily="18" charset="0"/>
              </a:rPr>
              <a:t>1</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Trần </a:t>
            </a:r>
            <a:r>
              <a:rPr lang="vi-VN" sz="3600" b="1">
                <a:solidFill>
                  <a:schemeClr val="bg1"/>
                </a:solidFill>
                <a:latin typeface="Times New Roman" pitchFamily="18" charset="0"/>
                <a:cs typeface="Times New Roman" pitchFamily="18" charset="0"/>
              </a:rPr>
              <a:t>Xuân Long</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Tình yêu Thiên Chúa, tình yêu vượt biên giới, tạo sinh đời con dưỡng nuôi gìn giữ con, Và đã hiến thân chỉ vì yêu chúng con, mà sao chúng con lắm phen hững hờ bạc tình bội nghĩa. Nhưng Chúa vẫn yêu cho dù con lỗi chi, vẫn thứ tha chờ mong con về bên lòng Cha.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Tình yêu Thiên Chúa cao vời thiết tha muôn đời, lòng con lấy gì đáp đền cho cân xứng. Ngài là Thiên Chúa suốt đời con kính tin, biết lấy chi đáp đền ân tình Cha mến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Lần trong đêm tối, đời con nhiều tội lỗi, rồi một ngày kia Chúa đưa về chính đường, ngọn đuốc sáng soi đêm trường bao tối tăm, để con vững tin bước đi trong đời không sợ gian khó. Dù khi con ngã suy tay Ngài luôn đỡ nâng, có Chúa trên đường xa không sợ đơn hành đâu.</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Nguyện cho đoàn con, được yêu người như Chúa, và luôn lượng dung những ai thù ghét con. Tình thương Chúa cho con, con dành cho thế nhân, dù cho những ai vẫn chưa tin nhận Cha là Thiên Chúa, vì gieo trong đắng cay sẽ gặt trong sướng vui, mến Chúa yêu người đi Nước Trời đang gần ta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3403</TotalTime>
  <Words>255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NGÀI 1  Trần Xuân Long</vt:lpstr>
      <vt:lpstr>1. Tình yêu Thiên Chúa, tình yêu vượt biên giới, tạo sinh đời con dưỡng nuôi gìn giữ con, Và đã hiến thân chỉ vì yêu chúng con, mà sao chúng con lắm phen hững hờ bạc tình bội nghĩa. Nhưng Chúa vẫn yêu cho dù con lỗi chi, vẫn thứ tha chờ mong con về bên lòng Cha.</vt:lpstr>
      <vt:lpstr>ĐK. Tình yêu Thiên Chúa cao vời thiết tha muôn đời, lòng con lấy gì đáp đền cho cân xứng. Ngài là Thiên Chúa suốt đời con kính tin, biết lấy chi đáp đền ân tình Cha mến thương.</vt:lpstr>
      <vt:lpstr>2. Lần trong đêm tối, đời con nhiều tội lỗi, rồi một ngày kia Chúa đưa về chính đường, ngọn đuốc sáng soi đêm trường bao tối tăm, để con vững tin bước đi trong đời không sợ gian khó. Dù khi con ngã suy tay Ngài luôn đỡ nâng, có Chúa trên đường xa không sợ đơn hành đâu.</vt:lpstr>
      <vt:lpstr>3. Nguyện cho đoàn con, được yêu người như Chúa, và luôn lượng dung những ai thù ghét con. Tình thương Chúa cho con, con dành cho thế nhân, dù cho những ai vẫn chưa tin nhận Cha là Thiên Chúa, vì gieo trong đắng cay sẽ gặt trong sướng vui, mến Chúa yêu người đi Nước Trời đang gần ta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1250</cp:revision>
  <dcterms:created xsi:type="dcterms:W3CDTF">2021-12-01T03:00:51Z</dcterms:created>
  <dcterms:modified xsi:type="dcterms:W3CDTF">2021-12-23T20:00:15Z</dcterms:modified>
</cp:coreProperties>
</file>