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TÌNH NGÀI </a:t>
            </a:r>
            <a:r>
              <a:rPr lang="vi-VN" sz="3600" b="1">
                <a:solidFill>
                  <a:schemeClr val="bg1"/>
                </a:solidFill>
                <a:latin typeface="Times New Roman" pitchFamily="18" charset="0"/>
                <a:cs typeface="Times New Roman" pitchFamily="18" charset="0"/>
              </a:rPr>
              <a:t>BAO </a:t>
            </a:r>
            <a:r>
              <a:rPr lang="vi-VN" sz="3600" b="1" smtClean="0">
                <a:solidFill>
                  <a:schemeClr val="bg1"/>
                </a:solidFill>
                <a:latin typeface="Times New Roman" pitchFamily="18" charset="0"/>
                <a:cs typeface="Times New Roman" pitchFamily="18" charset="0"/>
              </a:rPr>
              <a:t>LA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Ngọc </a:t>
            </a:r>
            <a:r>
              <a:rPr lang="vi-VN" sz="3600" b="1">
                <a:solidFill>
                  <a:schemeClr val="bg1"/>
                </a:solidFill>
                <a:latin typeface="Times New Roman" pitchFamily="18" charset="0"/>
                <a:cs typeface="Times New Roman" pitchFamily="18" charset="0"/>
              </a:rPr>
              <a:t>Linh</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(Này hồn ta ơi! Hãy cất tiếng lên) Hãy cất tiếng lên, hãy cất tiếng lên ca tụng danh Chúa muôn đời (danh Ngài muôn đời). Lòng Ngài bao la ngàn đời thương ta ban nguồn ơn phúc xây đắp nơi ta muôn vàn ước mơ</a:t>
            </a:r>
            <a:r>
              <a:rPr lang="vi-VN" b="1">
                <a:solidFill>
                  <a:schemeClr val="bg1"/>
                </a:solidFill>
                <a:latin typeface="Times New Roman" pitchFamily="18" charset="0"/>
                <a:cs typeface="Times New Roman" pitchFamily="18" charset="0"/>
              </a:rPr>
              <a:t>.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(Hồn ơi reo lên) Như làn gió lao xao (ơ lao xao lao xao). Như triều sóng dâng cao (ơ dâng cao) dạt dào tiếng hát ca tình là tình yêu Chúa, Chúa ơi! Đời con xin hiến dâng Ngài (hiến dâng Ngài).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Thương con từ thuở ngàn đời (tình Ngài bao la) từ khi chưa có mặt trời sáng soi (tình Ngài bao la). Thương con Ngài đã ban Lời (Ngài đã thương ban Lời), để con nên người, nên người của Cha (con nên người của Cha).</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2. Thương con Ngài đã xuống trần (tình Ngài bao la) mặc thân người thế chịu phần khổ đau (tình Ngài bao la). Thương con lụy cảnh âu sầu (ngợp đớn đau u sầu), Ngài đổ máu đào cứu chuộc tội con (để cứu chuộc tội con).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Thương con tội lỗi mọn hèn (tình Ngài bao la) hằng luôn tha thứ trọn niềm mến tin (tình Ngài bao la). Con nay nguyện ước một điều (nguyện ước mong một điều), đời con sớm chiều nên lời ngợi ca (sẽ nên lời ngợi ca).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3335</TotalTime>
  <Words>286</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NGÀI BAO LA  Ngọc Linh</vt:lpstr>
      <vt:lpstr>ĐK. (Này hồn ta ơi! Hãy cất tiếng lên) Hãy cất tiếng lên, hãy cất tiếng lên ca tụng danh Chúa muôn đời (danh Ngài muôn đời). Lòng Ngài bao la ngàn đời thương ta ban nguồn ơn phúc xây đắp nơi ta muôn vàn ước mơ. </vt:lpstr>
      <vt:lpstr>**(Hồn ơi reo lên) Như làn gió lao xao (ơ lao xao lao xao). Như triều sóng dâng cao (ơ dâng cao) dạt dào tiếng hát ca tình là tình yêu Chúa, Chúa ơi! Đời con xin hiến dâng Ngài (hiến dâng Ngài).</vt:lpstr>
      <vt:lpstr>1. Thương con từ thuở ngàn đời (tình Ngài bao la) từ khi chưa có mặt trời sáng soi (tình Ngài bao la). Thương con Ngài đã ban Lời (Ngài đã thương ban Lời), để con nên người, nên người của Cha (con nên người của Cha).</vt:lpstr>
      <vt:lpstr>2. Thương con Ngài đã xuống trần (tình Ngài bao la) mặc thân người thế chịu phần khổ đau (tình Ngài bao la). Thương con lụy cảnh âu sầu (ngợp đớn đau u sầu), Ngài đổ máu đào cứu chuộc tội con (để cứu chuộc tội con).</vt:lpstr>
      <vt:lpstr>3. Thương con tội lỗi mọn hèn (tình Ngài bao la) hằng luôn tha thứ trọn niềm mến tin (tình Ngài bao la). Con nay nguyện ước một điều (nguyện ước mong một điều), đời con sớm chiều nên lời ngợi ca (sẽ nên lời ngợi ca).</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1209</cp:revision>
  <dcterms:created xsi:type="dcterms:W3CDTF">2021-12-01T03:00:51Z</dcterms:created>
  <dcterms:modified xsi:type="dcterms:W3CDTF">2021-12-23T11:59:36Z</dcterms:modified>
</cp:coreProperties>
</file>