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NGÀI SƯỞI ẤM </a:t>
            </a:r>
            <a:r>
              <a:rPr lang="vi-VN" sz="3600" b="1">
                <a:solidFill>
                  <a:schemeClr val="bg1"/>
                </a:solidFill>
                <a:latin typeface="Times New Roman" pitchFamily="18" charset="0"/>
                <a:cs typeface="Times New Roman" pitchFamily="18" charset="0"/>
              </a:rPr>
              <a:t>LÒNG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mặt trời dọi sáng ban mai, như vầng nguyệt chiếu soi đêm dài. Ôi tình Ngài sưởi hong tôi ấm, cho một đời tìm thấy niềm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Tình Ngài sáng hơn mặt trời, đẹp hơn trăng vàng bên suối. Ôi tình Ngài dẫn đưa cuộc đời, dìu con đêm ngày đi tới. Tình Ngài mến thương hải hà, sưởi hong tâm hồn băng giá. Ôi tình Ngài chứa chan vô bờ, lòng con năm tháng dư tràn.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nguyện cầu từng sáng con đi, cho một ngày sẽ không ê chề. Mong tình người đẹp như ánh nắng, cho cuộc đời còn mãi mùa </a:t>
            </a:r>
            <a:r>
              <a:rPr lang="vi-VN" sz="5400" b="1">
                <a:solidFill>
                  <a:schemeClr val="bg1"/>
                </a:solidFill>
                <a:latin typeface="Times New Roman" pitchFamily="18" charset="0"/>
                <a:cs typeface="Times New Roman" pitchFamily="18" charset="0"/>
              </a:rPr>
              <a:t>xuân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Như một chiều mệt mỏi hai vai, sau một ngày bước chân rã rời. Con tìm về tình yêu Thiên Chúa, nghe rộn ràng hạnh phúc đầy vơi.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Như mẹ hiền ủ ấp con thơ, mong một ngày đứa con nên người. Đã một lần tựa nương bên Chúa, bao ngọt ngào còn đó Ngài </a:t>
            </a:r>
            <a:r>
              <a:rPr lang="vi-VN" sz="5400" b="1">
                <a:solidFill>
                  <a:schemeClr val="bg1"/>
                </a:solidFill>
                <a:latin typeface="Times New Roman" pitchFamily="18" charset="0"/>
                <a:cs typeface="Times New Roman" pitchFamily="18" charset="0"/>
              </a:rPr>
              <a:t>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5. Như biển rộng gợn sóng bao la, ôi tình Ngài mến thương hải hà. Đã một lần Ngài hy sinh chết, để trọn vẹn tình nghĩa cùng con.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6. Xin một lần mở trái tim con, yêu mọi người dẫu cho hao mòn. Xin một lần niềm tin thắp sáng, vững lòng thành chẳng chút </a:t>
            </a:r>
            <a:r>
              <a:rPr lang="vi-VN" sz="5400" b="1">
                <a:solidFill>
                  <a:schemeClr val="bg1"/>
                </a:solidFill>
                <a:latin typeface="Times New Roman" pitchFamily="18" charset="0"/>
                <a:cs typeface="Times New Roman" pitchFamily="18" charset="0"/>
              </a:rPr>
              <a:t>từ </a:t>
            </a:r>
            <a:r>
              <a:rPr lang="vi-VN" sz="5400" b="1" smtClean="0">
                <a:solidFill>
                  <a:schemeClr val="bg1"/>
                </a:solidFill>
                <a:latin typeface="Times New Roman" pitchFamily="18" charset="0"/>
                <a:cs typeface="Times New Roman" pitchFamily="18" charset="0"/>
              </a:rPr>
              <a:t>nan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3678</TotalTime>
  <Words>274</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NGÀI SƯỞI ẤM LÒNG CON  Lm. Nguyễn Duy</vt:lpstr>
      <vt:lpstr>1. Như mặt trời dọi sáng ban mai, như vầng nguyệt chiếu soi đêm dài. Ôi tình Ngài sưởi hong tôi ấm, cho một đời tìm thấy niềm vui.</vt:lpstr>
      <vt:lpstr>ĐK. Tình Ngài sáng hơn mặt trời, đẹp hơn trăng vàng bên suối. Ôi tình Ngài dẫn đưa cuộc đời, dìu con đêm ngày đi tới. Tình Ngài mến thương hải hà, sưởi hong tâm hồn băng giá. Ôi tình Ngài chứa chan vô bờ, lòng con năm tháng dư tràn.</vt:lpstr>
      <vt:lpstr>2. Con nguyện cầu từng sáng con đi, cho một ngày sẽ không ê chề. Mong tình người đẹp như ánh nắng, cho cuộc đời còn mãi mùa xuân.</vt:lpstr>
      <vt:lpstr>3. Như một chiều mệt mỏi hai vai, sau một ngày bước chân rã rời. Con tìm về tình yêu Thiên Chúa, nghe rộn ràng hạnh phúc đầy vơi.</vt:lpstr>
      <vt:lpstr>4. Như mẹ hiền ủ ấp con thơ, mong một ngày đứa con nên người. Đã một lần tựa nương bên Chúa, bao ngọt ngào còn đó Ngài ơi!</vt:lpstr>
      <vt:lpstr>5. Như biển rộng gợn sóng bao la, ôi tình Ngài mến thương hải hà. Đã một lần Ngài hy sinh chết, để trọn vẹn tình nghĩa cùng con.</vt:lpstr>
      <vt:lpstr>6. Xin một lần mở trái tim con, yêu mọi người dẫu cho hao mòn. Xin một lần niềm tin thắp sáng, vững lòng thành chẳng chút từ nan.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1330</cp:revision>
  <dcterms:created xsi:type="dcterms:W3CDTF">2021-12-01T03:00:51Z</dcterms:created>
  <dcterms:modified xsi:type="dcterms:W3CDTF">2021-12-27T22:15:55Z</dcterms:modified>
</cp:coreProperties>
</file>