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TÌNH THIÊN THU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Đức Huân - Quang Uy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Khiêm nhu đôi tay nguyện dâng lên Chúa, bánh miến thơm ngon khiết trinh, rượu nho men thắm hương nồng. Xin dâng đây là công lao khó nhọc, trọn vẹn buồn vui cuộc, hy lễ đời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Tình yêu thập giá, đã nên tình trọn hy sinh, tình trọn hy sinh đã nên mối tình ngàn thu.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Để hôm nay nhớ khắc ghi ngày xưa Canvê, để hôm nay nhớ khắc ghi mãi thưở về sau.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2074</TotalTime>
  <Words>99</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THIÊN THU Đức Huân - Quang Uy</vt:lpstr>
      <vt:lpstr>ĐK: Khiêm nhu đôi tay nguyện dâng lên Chúa, bánh miến thơm ngon khiết trinh, rượu nho men thắm hương nồng. Xin dâng đây là công lao khó nhọc, trọn vẹn buồn vui cuộc, hy lễ đời con.</vt:lpstr>
      <vt:lpstr>1/ Tình yêu thập giá, đã nên tình trọn hy sinh, tình trọn hy sinh đã nên mối tình ngàn thu.</vt:lpstr>
      <vt:lpstr>2/ Để hôm nay nhớ khắc ghi ngày xưa Canvê, để hôm nay nhớ khắc ghi mãi thưở về sau.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768</cp:revision>
  <dcterms:created xsi:type="dcterms:W3CDTF">2021-12-01T03:00:51Z</dcterms:created>
  <dcterms:modified xsi:type="dcterms:W3CDTF">2021-12-13T22:27:41Z</dcterms:modified>
</cp:coreProperties>
</file>