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TRỜI </a:t>
            </a:r>
            <a:r>
              <a:rPr lang="vi-VN" sz="3600" b="1">
                <a:solidFill>
                  <a:schemeClr val="bg1"/>
                </a:solidFill>
                <a:latin typeface="Times New Roman" pitchFamily="18" charset="0"/>
                <a:cs typeface="Times New Roman" pitchFamily="18" charset="0"/>
              </a:rPr>
              <a:t>THẮP </a:t>
            </a:r>
            <a:r>
              <a:rPr lang="vi-VN" sz="3600" b="1" smtClean="0">
                <a:solidFill>
                  <a:schemeClr val="bg1"/>
                </a:solidFill>
                <a:latin typeface="Times New Roman" pitchFamily="18" charset="0"/>
                <a:cs typeface="Times New Roman" pitchFamily="18" charset="0"/>
              </a:rPr>
              <a:t>SÁNG</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Ngài yêu con đã chết thay cho tội con, Ngài thương con chịu chết treo trên thập tự. Vì tình Ngài rất thánh, tình Chúa cao hơn núi ngàn, đẹp hơn vầng trăng thu sáng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Chính Ngài yêu con đã chết để cứu chuộc con. Ngài thương con đã sống, sống lại hiển vinh. Từ xưa đó mối tình vĩ đại bừng thắp sáng. Ngài đã yêu vẫn yêu không cùng.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đã chịu bao đau đớn, đã nằm trên thập giá, im lặng chẳng than trách. Gương khổ hỉnh Ngài đi trước để lại cho nhân thế mà theo bước chân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Ngài không làm chi tội lỗi, nhưng Ngài chẳng mở môi nói lời, lời gian dối. Chịu chê cười Ngài quên hết chẳng màng chi báo oán, liều thân chết cho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Tội lỗi con Ngài mang hết gắn liền vào thân xác để cùng treo thánh giá. Ngài chữa lành bao thương tích đưa vào đời công chính tình yêu Chúa cao vời.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Con cúi đầu trong thương nhớ, bao lần con xa Chúa tâm tình xin tha thứ. Đôi suối lệ tràn mi vắng lỗi lầm xin quên lãng, từ nay bước theo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3725</TotalTime>
  <Words>247</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TRỜI THẮP SÁNG Lm. Nguyễn Duy</vt:lpstr>
      <vt:lpstr>ĐK. Ngài yêu con đã chết thay cho tội con, Ngài thương con chịu chết treo trên thập tự. Vì tình Ngài rất thánh, tình Chúa cao hơn núi ngàn, đẹp hơn vầng trăng thu sáng. </vt:lpstr>
      <vt:lpstr>**Chính Ngài yêu con đã chết để cứu chuộc con. Ngài thương con đã sống, sống lại hiển vinh. Từ xưa đó mối tình vĩ đại bừng thắp sáng. Ngài đã yêu vẫn yêu không cùng.</vt:lpstr>
      <vt:lpstr>1. Chúa đã chịu bao đau đớn, đã nằm trên thập giá, im lặng chẳng than trách. Gương khổ hỉnh Ngài đi trước để lại cho nhân thế mà theo bước chân Ngài.</vt:lpstr>
      <vt:lpstr>2. Ngài không làm chi tội lỗi, nhưng Ngài chẳng mở môi nói lời, lời gian dối. Chịu chê cười Ngài quên hết chẳng màng chi báo oán, liều thân chết cho người.</vt:lpstr>
      <vt:lpstr>3. Tội lỗi con Ngài mang hết gắn liền vào thân xác để cùng treo thánh giá. Ngài chữa lành bao thương tích đưa vào đời công chính tình yêu Chúa cao vời.</vt:lpstr>
      <vt:lpstr>4. Con cúi đầu trong thương nhớ, bao lần con xa Chúa tâm tình xin tha thứ. Đôi suối lệ tràn mi vắng lỗi lầm xin quên lãng, từ nay bước theo Ngài.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1356</cp:revision>
  <dcterms:created xsi:type="dcterms:W3CDTF">2021-12-01T03:00:51Z</dcterms:created>
  <dcterms:modified xsi:type="dcterms:W3CDTF">2021-12-28T09:13:44Z</dcterms:modified>
</cp:coreProperties>
</file>