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TRỜI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VINH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Đỗ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 Hạ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Giữa đêm âm u âm u. Gió reo vi vu vi vu. Nhạc rền vang thiên sứ loan báo tin vui mừng. Chúa sinh trong hang Bê-lem. Phúc ân đem cho nơi nơi. Mục đồng ơi mau đến xem Ngôi Hai ra đời.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Gió ơi! Ngừng nhịp đi thôi. Lắng nghe thần nhạc reo vui. Đêm hôm nay con Chúa cao sang. Đã sinh xuống giữa nơi trần gian.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Chúa đem tình trời vinh sáng. Xóa tan phiền muộn nhân gian. Lau khô đi nước mắt muôn dân. Và tô thắm nét môi cười vui.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Hát lên ngàn vạn câu ca. Chúc khen tình Người bao la. Yêu thương ta nên Chúa sinh ra. Nguồn cứu rỗi thứ tha tội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nhơ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155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TÌNH TRỜI VINH SÁNG  Đỗ Vy Hạ</vt:lpstr>
      <vt:lpstr>ĐK. Giữa đêm âm u âm u. Gió reo vi vu vi vu. Nhạc rền vang thiên sứ loan báo tin vui mừng. Chúa sinh trong hang Bê-lem. Phúc ân đem cho nơi nơi. Mục đồng ơi mau đến xem Ngôi Hai ra đời.</vt:lpstr>
      <vt:lpstr>1. Gió ơi! Ngừng nhịp đi thôi. Lắng nghe thần nhạc reo vui. Đêm hôm nay con Chúa cao sang. Đã sinh xuống giữa nơi trần gian.</vt:lpstr>
      <vt:lpstr>2. Chúa đem tình trời vinh sáng. Xóa tan phiền muộn nhân gian. Lau khô đi nước mắt muôn dân. Và tô thắm nét môi cười vui.</vt:lpstr>
      <vt:lpstr>3. Hát lên ngàn vạn câu ca. Chúc khen tình Người bao la. Yêu thương ta nên Chúa sinh ra. Nguồn cứu rỗi thứ tha tội nhơ.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1444</cp:revision>
  <dcterms:created xsi:type="dcterms:W3CDTF">2021-12-01T03:00:51Z</dcterms:created>
  <dcterms:modified xsi:type="dcterms:W3CDTF">2021-12-22T00:33:51Z</dcterms:modified>
</cp:coreProperties>
</file>