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YÊU </a:t>
            </a:r>
            <a:r>
              <a:rPr lang="vi-VN" sz="3600" b="1">
                <a:solidFill>
                  <a:schemeClr val="bg1"/>
                </a:solidFill>
                <a:latin typeface="Times New Roman" pitchFamily="18" charset="0"/>
                <a:cs typeface="Times New Roman" pitchFamily="18" charset="0"/>
              </a:rPr>
              <a:t>CỦA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Tình yêu của Chúa cao vút hơn mây trời, qua bao đời Ngài vẫn cứ thương ta. Tình yêu của Chúa vượt ngàn núi biển khơi, giữa dòng đời Ngài dìu con tiến bước</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Tình yêu của Ngài đã gọi lúc đời con, khi con còn là tội nhơ yếu đuối. Mãi mãi ngàn đời Ngài yêu con tha thiết, lấy gì đáp lại tình Chúa đã yêu con.</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Bao la tình Chúa quá yêu con, mênh mông hơn biển cả sông rộng. Tình Ngài yêu con không bờ bến, ngàn đời con tri ân tình Chúa. Hát khen tình Chúa đến muôn đời, ôi tình của Chúa vĩ đại </a:t>
            </a:r>
            <a:r>
              <a:rPr lang="vi-VN" sz="4800" b="1">
                <a:solidFill>
                  <a:schemeClr val="bg1"/>
                </a:solidFill>
                <a:latin typeface="Times New Roman" pitchFamily="18" charset="0"/>
                <a:cs typeface="Times New Roman" pitchFamily="18" charset="0"/>
              </a:rPr>
              <a:t>thay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Tình yêu của Chúa đem đến bao ơn trời, cho cõi đời bừng cháy lửa yêu thương. Tình yêu của Chúa ngập tràn khắp thế gian, cõi bụi trần Ngài dìu lên với Chúa</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Tình yêu của Ngài đã chọn lúc đời con khi con còn là hư vô trống vắng. Cất bước vào đời Ngài dìu đưa nâng bước, có Ngài dẫn đường từng bước của đời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3066</TotalTime>
  <Words>217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YÊU CỦA CHÚA  Phan Hùng</vt:lpstr>
      <vt:lpstr>1. Tình yêu của Chúa cao vút hơn mây trời, qua bao đời Ngài vẫn cứ thương ta. Tình yêu của Chúa vượt ngàn núi biển khơi, giữa dòng đời Ngài dìu con tiến bước. </vt:lpstr>
      <vt:lpstr>**Tình yêu của Ngài đã gọi lúc đời con, khi con còn là tội nhơ yếu đuối. Mãi mãi ngàn đời Ngài yêu con tha thiết, lấy gì đáp lại tình Chúa đã yêu con.</vt:lpstr>
      <vt:lpstr>ĐK. Bao la tình Chúa quá yêu con, mênh mông hơn biển cả sông rộng. Tình Ngài yêu con không bờ bến, ngàn đời con tri ân tình Chúa. Hát khen tình Chúa đến muôn đời, ôi tình của Chúa vĩ đại thay.</vt:lpstr>
      <vt:lpstr>2. Tình yêu của Chúa đem đến bao ơn trời, cho cõi đời bừng cháy lửa yêu thương. Tình yêu của Chúa ngập tràn khắp thế gian, cõi bụi trần Ngài dìu lên với Chúa. </vt:lpstr>
      <vt:lpstr>**Tình yêu của Ngài đã chọn lúc đời con khi con còn là hư vô trống vắng. Cất bước vào đời Ngài dìu đưa nâng bước, có Ngài dẫn đường từng bước của đời con.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1158</cp:revision>
  <dcterms:created xsi:type="dcterms:W3CDTF">2021-12-01T03:00:51Z</dcterms:created>
  <dcterms:modified xsi:type="dcterms:W3CDTF">2021-12-17T12:12:21Z</dcterms:modified>
</cp:coreProperties>
</file>