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TÌNH YÊU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Phạm </a:t>
            </a:r>
            <a:r>
              <a:rPr lang="vi-VN" sz="4000" b="1">
                <a:solidFill>
                  <a:schemeClr val="bg1"/>
                </a:solidFill>
                <a:latin typeface="Times New Roman" pitchFamily="18" charset="0"/>
                <a:cs typeface="Times New Roman" pitchFamily="18" charset="0"/>
              </a:rPr>
              <a:t>Trung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Tình yêu giáng sinh năm nay lại về. Mừng Con Chúa sinh ra đời làm người. Người người hân hoan mừng đón Chúa. Từng hồi chuông ngân giọng thánh thót. Tấu lên cung điệu du dương. Mùa đông tuyết rơi lung linh bầu trời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Cùng muôn tiếng ca thiên thần hòa vang. Rộn ràng hoan ca mừng Chúa đến. Nguyện cầu cho nhân trần dưới thế. Sống trong thanh bình khắp nơi.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tình yêu giáng sinh chan hòa niềm vui yêu thương. Mang niềm vui thánh ân đến người đói rét khổ đau. Ôi tình yêu giáng sinh soi đường thế giới hôm nay. Cho người yêu mến nhau cho đời vui sống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yêu giáng sinh lắng nghe Mẹ hiền. Lời Mẹ thiết tha hát ru Hài Nhi. Mẹ cùng Ba Vua thờ lạy kính. Mẹ cùng muôn dâng mừng chào đón. Chúa Con sinh hạ đêm nay. Nguyện Mẹ đoái thương đến nước dân Việt</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Nguyện cầu nước non sống trong bình yên. Nguyện Mẹ ban thêm niềm tin mới. Hòa bình yêu thương tràn thế giới. Sống trong nhiệm mầu giáng sinh.</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Tình yêu giáng sinh cho nhau nụ cười. Sưởi lòng ấm êm giữa đêm lạnh lùng. Nụ cười cho nhau niềm vui mới. Nụ cười trao nhau đời tươi thắm. Hát lên khúc nhạc tình yêu. Tình yêu giáng sinh cho nhau tình người</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Tình yêu thiết tha cho nhau tình thương. Tình người cho nhau niềm vui sống. Tình người cho nhau niềm hạnh phúc. Sống vui trong mùa giáng sinh.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4237</TotalTime>
  <Words>312</Words>
  <Application>Microsoft Office PowerPoint</Application>
  <PresentationFormat>On-screen Show (16:9)</PresentationFormat>
  <Paragraphs>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TÌNH YÊU GIÁNG SINH  Phạm Trung</vt:lpstr>
      <vt:lpstr>1. Tình yêu giáng sinh năm nay lại về. Mừng Con Chúa sinh ra đời làm người. Người người hân hoan mừng đón Chúa. Từng hồi chuông ngân giọng thánh thót. Tấu lên cung điệu du dương. Mùa đông tuyết rơi lung linh bầu trời. </vt:lpstr>
      <vt:lpstr>**Cùng muôn tiếng ca thiên thần hòa vang. Rộn ràng hoan ca mừng Chúa đến. Nguyện cầu cho nhân trần dưới thế. Sống trong thanh bình khắp nơi.</vt:lpstr>
      <vt:lpstr>Đk. Xin tình yêu giáng sinh chan hòa niềm vui yêu thương. Mang niềm vui thánh ân đến người đói rét khổ đau. Ôi tình yêu giáng sinh soi đường thế giới hôm nay. Cho người yêu mến nhau cho đời vui sống bình an.</vt:lpstr>
      <vt:lpstr>2. Tình yêu giáng sinh lắng nghe Mẹ hiền. Lời Mẹ thiết tha hát ru Hài Nhi. Mẹ cùng Ba Vua thờ lạy kính. Mẹ cùng muôn dâng mừng chào đón. Chúa Con sinh hạ đêm nay. Nguyện Mẹ đoái thương đến nước dân Việt. </vt:lpstr>
      <vt:lpstr>**Nguyện cầu nước non sống trong bình yên. Nguyện Mẹ ban thêm niềm tin mới. Hòa bình yêu thương tràn thế giới. Sống trong nhiệm mầu giáng sinh.</vt:lpstr>
      <vt:lpstr>3. Tình yêu giáng sinh cho nhau nụ cười. Sưởi lòng ấm êm giữa đêm lạnh lùng. Nụ cười cho nhau niềm vui mới. Nụ cười trao nhau đời tươi thắm. Hát lên khúc nhạc tình yêu. Tình yêu giáng sinh cho nhau tình người. </vt:lpstr>
      <vt:lpstr>**Tình yêu thiết tha cho nhau tình thương. Tình người cho nhau niềm vui sống. Tình người cho nhau niềm hạnh phúc. Sống vui trong mùa giáng sinh.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1451</cp:revision>
  <dcterms:created xsi:type="dcterms:W3CDTF">2021-12-01T03:00:51Z</dcterms:created>
  <dcterms:modified xsi:type="dcterms:W3CDTF">2021-12-22T07:05:52Z</dcterms:modified>
</cp:coreProperties>
</file>